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3" r:id="rId4"/>
    <p:sldId id="277" r:id="rId5"/>
    <p:sldId id="264" r:id="rId6"/>
    <p:sldId id="257" r:id="rId7"/>
    <p:sldId id="271" r:id="rId8"/>
    <p:sldId id="258" r:id="rId9"/>
    <p:sldId id="259" r:id="rId10"/>
    <p:sldId id="260" r:id="rId11"/>
    <p:sldId id="262" r:id="rId12"/>
    <p:sldId id="261" r:id="rId13"/>
    <p:sldId id="268" r:id="rId14"/>
    <p:sldId id="270" r:id="rId15"/>
    <p:sldId id="27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FCF6"/>
    <a:srgbClr val="33CC33"/>
    <a:srgbClr val="FB05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30" d="100"/>
          <a:sy n="30" d="100"/>
        </p:scale>
        <p:origin x="-1992" y="-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D276-4450-434B-A93A-E2448BF26C47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A761-7F92-4293-89E3-38D603559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№ 106« Анютины глазки» комбинированного  вида» г. Орска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Семейные праздники и традиции нашей семьи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98299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Лайченко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Дина Сергеевна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60648"/>
            <a:ext cx="4500594" cy="25254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Мамин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день!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хожу, всё думаю, гляжу: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Что я завтра маме подарю?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Может куклу, может быть конфет?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Нет!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Вот тебе, родная, в твой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денёк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Аленький цветочек – огонёк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dirty="0" smtClean="0"/>
              <a:t>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045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8 Марта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4" descr="D:\Распечатать\Фото Ани\image-02-12-24-11-04.jpeg"/>
          <p:cNvPicPr>
            <a:picLocks noChangeAspect="1" noChangeArrowheads="1"/>
          </p:cNvPicPr>
          <p:nvPr/>
        </p:nvPicPr>
        <p:blipFill>
          <a:blip r:embed="rId2" cstate="print"/>
          <a:srcRect b="13432"/>
          <a:stretch>
            <a:fillRect/>
          </a:stretch>
        </p:blipFill>
        <p:spPr bwMode="auto">
          <a:xfrm>
            <a:off x="4786314" y="2357430"/>
            <a:ext cx="393603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D:\Распечатать\Фото Ани\image-02-12-24-11-06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3857628"/>
            <a:ext cx="3857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дочурки- просто чудо!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Бантик носят в волосах!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когда они смеются,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Солнцем светятся глаза!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всех зверюшек,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Любят мультики смотреть,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Любят сказки на ночь слушать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умеют звонко петь!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0"/>
            <a:ext cx="4929222" cy="2924944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Словно яркая раскраска,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нам домой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явилась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пасха.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Принесла в своём лукошке,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Яйца , булочки ,лепёшки 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Пироги , блины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чай.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Пасху весело встречай</a:t>
            </a:r>
            <a:r>
              <a:rPr lang="ru-RU" sz="2800" dirty="0"/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Пасха.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Распечатать\Фото Ани\image-02-12-24-11-06-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398006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D:\Распечатать\Фото Ани\image-02-12-24-11-04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278266" cy="320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500570"/>
            <a:ext cx="44291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все вместе отдыхаем,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Мастерим, поем, печем,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любовь и согласие рядом,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и трудности нипочем!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5050904" cy="214625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Майский праздник – День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Отмечает вся страна.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деды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Боевые ордена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62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lang="ru-RU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33CC33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259283" cy="28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6050"/>
          <a:stretch>
            <a:fillRect/>
          </a:stretch>
        </p:blipFill>
        <p:spPr bwMode="auto">
          <a:xfrm>
            <a:off x="4682423" y="3000372"/>
            <a:ext cx="446157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5394984" cy="8572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защиты детей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41577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Июня</a:t>
            </a:r>
            <a:r>
              <a:rPr lang="ru-RU" sz="4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33CC33"/>
              </a:solidFill>
            </a:endParaRPr>
          </a:p>
        </p:txBody>
      </p:sp>
      <p:pic>
        <p:nvPicPr>
          <p:cNvPr id="6" name="Picture 4" descr="D:\Распечатать\Фото Ани\image-02-12-24-11-06-2.jpeg"/>
          <p:cNvPicPr>
            <a:picLocks noChangeAspect="1" noChangeArrowheads="1"/>
          </p:cNvPicPr>
          <p:nvPr/>
        </p:nvPicPr>
        <p:blipFill>
          <a:blip r:embed="rId2" cstate="print"/>
          <a:srcRect t="5711" r="6091"/>
          <a:stretch>
            <a:fillRect/>
          </a:stretch>
        </p:blipFill>
        <p:spPr bwMode="auto">
          <a:xfrm>
            <a:off x="6500826" y="714356"/>
            <a:ext cx="2357454" cy="353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Распечатать\Фото Ани\IMG-20240901-WA0007.jpg"/>
          <p:cNvPicPr>
            <a:picLocks noChangeAspect="1" noChangeArrowheads="1"/>
          </p:cNvPicPr>
          <p:nvPr/>
        </p:nvPicPr>
        <p:blipFill>
          <a:blip r:embed="rId3" cstate="print"/>
          <a:srcRect l="17810" t="11082" r="15698" b="12928"/>
          <a:stretch>
            <a:fillRect/>
          </a:stretch>
        </p:blipFill>
        <p:spPr bwMode="auto">
          <a:xfrm>
            <a:off x="214282" y="1142984"/>
            <a:ext cx="3714744" cy="318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Распечатать\Фото Ани\image-02-12-24-08-33.jpeg"/>
          <p:cNvPicPr>
            <a:picLocks noChangeAspect="1" noChangeArrowheads="1"/>
          </p:cNvPicPr>
          <p:nvPr/>
        </p:nvPicPr>
        <p:blipFill>
          <a:blip r:embed="rId4" cstate="print"/>
          <a:srcRect l="17500" b="6249"/>
          <a:stretch>
            <a:fillRect/>
          </a:stretch>
        </p:blipFill>
        <p:spPr bwMode="auto">
          <a:xfrm>
            <a:off x="4000496" y="3071810"/>
            <a:ext cx="235742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72164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Дни рождения нашей семьи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45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33CC33"/>
              </a:solidFill>
            </a:endParaRPr>
          </a:p>
        </p:txBody>
      </p:sp>
      <p:pic>
        <p:nvPicPr>
          <p:cNvPr id="2052" name="Picture 4" descr="D:\Распечатать\Фото Ани\IMG_20240302_194631_238.jpg"/>
          <p:cNvPicPr>
            <a:picLocks noChangeAspect="1" noChangeArrowheads="1"/>
          </p:cNvPicPr>
          <p:nvPr/>
        </p:nvPicPr>
        <p:blipFill>
          <a:blip r:embed="rId2" cstate="print"/>
          <a:srcRect l="13008" b="4878"/>
          <a:stretch>
            <a:fillRect/>
          </a:stretch>
        </p:blipFill>
        <p:spPr bwMode="auto">
          <a:xfrm>
            <a:off x="428596" y="357166"/>
            <a:ext cx="210696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D:\Распечатать\Фото Ани\IMG_20240707_210702_265.jpg"/>
          <p:cNvPicPr>
            <a:picLocks noChangeAspect="1" noChangeArrowheads="1"/>
          </p:cNvPicPr>
          <p:nvPr/>
        </p:nvPicPr>
        <p:blipFill>
          <a:blip r:embed="rId3" cstate="print"/>
          <a:srcRect l="10935"/>
          <a:stretch>
            <a:fillRect/>
          </a:stretch>
        </p:blipFill>
        <p:spPr bwMode="auto">
          <a:xfrm>
            <a:off x="5929322" y="1000108"/>
            <a:ext cx="2970325" cy="2340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6" name="Picture 8" descr="D:\Распечатать\Фото Ани\image-02-12-24-11-05-2.jpeg"/>
          <p:cNvPicPr>
            <a:picLocks noChangeAspect="1" noChangeArrowheads="1"/>
          </p:cNvPicPr>
          <p:nvPr/>
        </p:nvPicPr>
        <p:blipFill>
          <a:blip r:embed="rId4" cstate="print"/>
          <a:srcRect l="8592" t="2864" r="18376" b="11216"/>
          <a:stretch>
            <a:fillRect/>
          </a:stretch>
        </p:blipFill>
        <p:spPr bwMode="auto">
          <a:xfrm>
            <a:off x="5214942" y="3571876"/>
            <a:ext cx="3324248" cy="293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8" name="Picture 10" descr="D:\Распечатать\Фото Ани\image-02-12-24-11-05-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86190"/>
            <a:ext cx="4221117" cy="28140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60" name="Picture 12" descr="D:\Распечатать\Фото Ани\image-02-12-24-11-06-6.jpeg"/>
          <p:cNvPicPr>
            <a:picLocks noChangeAspect="1" noChangeArrowheads="1"/>
          </p:cNvPicPr>
          <p:nvPr/>
        </p:nvPicPr>
        <p:blipFill>
          <a:blip r:embed="rId6" cstate="print"/>
          <a:srcRect l="9677"/>
          <a:stretch>
            <a:fillRect/>
          </a:stretch>
        </p:blipFill>
        <p:spPr bwMode="auto">
          <a:xfrm>
            <a:off x="2786050" y="857232"/>
            <a:ext cx="3071834" cy="25507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3857652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не любим на диване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Входные проводить,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Тянет всю семью скорее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лесам –полям бродить!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8678" name="Picture 6" descr="D:\Распечатать\Фото Ани\image-02-12-24-08-33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3094411" cy="4125881"/>
          </a:xfrm>
          <a:prstGeom prst="rect">
            <a:avLst/>
          </a:prstGeom>
          <a:noFill/>
        </p:spPr>
      </p:pic>
      <p:pic>
        <p:nvPicPr>
          <p:cNvPr id="28680" name="Picture 8" descr="D:\Распечатать\Фото Ани\image-02-12-24-08-33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071638" cy="2762184"/>
          </a:xfrm>
          <a:prstGeom prst="rect">
            <a:avLst/>
          </a:prstGeom>
          <a:noFill/>
        </p:spPr>
      </p:pic>
      <p:pic>
        <p:nvPicPr>
          <p:cNvPr id="8" name="Picture 2" descr="D:\Распечатать\Фото Ани\IMG_20240817_145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79587" y="3150107"/>
            <a:ext cx="3483897" cy="2612923"/>
          </a:xfrm>
          <a:prstGeom prst="rect">
            <a:avLst/>
          </a:prstGeom>
          <a:noFill/>
        </p:spPr>
      </p:pic>
      <p:pic>
        <p:nvPicPr>
          <p:cNvPr id="9" name="Picture 8" descr="D:\Распечатать\Фото Ани\image-02-12-24-11-0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703" y="3357562"/>
            <a:ext cx="2411001" cy="3214667"/>
          </a:xfrm>
          <a:prstGeom prst="rect">
            <a:avLst/>
          </a:prstGeom>
          <a:noFill/>
        </p:spPr>
      </p:pic>
      <p:pic>
        <p:nvPicPr>
          <p:cNvPr id="10" name="Picture 10" descr="D:\Распечатать\Фото Ани\image-02-12-24-11-04-9.jpeg"/>
          <p:cNvPicPr>
            <a:picLocks noChangeAspect="1" noChangeArrowheads="1"/>
          </p:cNvPicPr>
          <p:nvPr/>
        </p:nvPicPr>
        <p:blipFill>
          <a:blip r:embed="rId6" cstate="print"/>
          <a:srcRect t="15000" r="24000" b="10000"/>
          <a:stretch>
            <a:fillRect/>
          </a:stretch>
        </p:blipFill>
        <p:spPr bwMode="auto">
          <a:xfrm flipH="1">
            <a:off x="7072330" y="142852"/>
            <a:ext cx="1714512" cy="225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3643338" cy="642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хобби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Где пикник или рыбалка,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Где грибочки подсобрать,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Любим очень на природе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Всей семьей мы отдыхать!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Распечатать\Фото Ани\image-02-12-24-11-06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905278" cy="2928958"/>
          </a:xfrm>
          <a:prstGeom prst="rect">
            <a:avLst/>
          </a:prstGeom>
          <a:noFill/>
        </p:spPr>
      </p:pic>
      <p:pic>
        <p:nvPicPr>
          <p:cNvPr id="1036" name="Picture 12" descr="D:\Распечатать\Фото Ани\image-02-12-24-11-04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396184" cy="2928958"/>
          </a:xfrm>
          <a:prstGeom prst="rect">
            <a:avLst/>
          </a:prstGeom>
          <a:noFill/>
        </p:spPr>
      </p:pic>
      <p:pic>
        <p:nvPicPr>
          <p:cNvPr id="1038" name="Picture 14" descr="D:\Распечатать\Фото Ани\image-02-12-24-11-04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12664" y="559578"/>
            <a:ext cx="3333803" cy="2500352"/>
          </a:xfrm>
          <a:prstGeom prst="rect">
            <a:avLst/>
          </a:prstGeom>
          <a:noFill/>
        </p:spPr>
      </p:pic>
      <p:pic>
        <p:nvPicPr>
          <p:cNvPr id="11" name="Picture 2" descr="D:\Распечатать\Фото Ани\image-02-12-24-11-04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47657" y="571373"/>
            <a:ext cx="3238524" cy="2428893"/>
          </a:xfrm>
          <a:prstGeom prst="rect">
            <a:avLst/>
          </a:prstGeom>
          <a:noFill/>
        </p:spPr>
      </p:pic>
      <p:pic>
        <p:nvPicPr>
          <p:cNvPr id="12" name="Picture 6" descr="D:\Распечатать\Фото Ани\image-02-12-24-11-05-1.jpeg"/>
          <p:cNvPicPr>
            <a:picLocks noChangeAspect="1" noChangeArrowheads="1"/>
          </p:cNvPicPr>
          <p:nvPr/>
        </p:nvPicPr>
        <p:blipFill>
          <a:blip r:embed="rId6" cstate="print"/>
          <a:srcRect t="31746" r="37037" b="30556"/>
          <a:stretch>
            <a:fillRect/>
          </a:stretch>
        </p:blipFill>
        <p:spPr bwMode="auto">
          <a:xfrm flipH="1">
            <a:off x="3643306" y="2000240"/>
            <a:ext cx="2237137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400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Семейный совет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Распечатать\Фото Ани\image-02-12-24-11-04-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69"/>
            <a:ext cx="8572560" cy="5660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семья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отдельный неповторимый мир со своими уникальными традициями.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Именно традиции создают неповторимую атмосферу в нашей семье.  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Они хранят и защищают нас на протяжении всей жизни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Друг другу мы в заботах помогаем,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Давно у нас семейный есть совет,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Друг в друге мы души своей не чаем,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так живем уж много долгих лет!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всей семьей на конкурсе покажем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Сегодня всем - мы дружная семья!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выступленьем этим мы докажем,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мы пришли ничуточки не зря!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герб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52864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4000528" cy="85723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Распечатать\Фото Ани\image-02-12-24-11-05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77484">
            <a:off x="5185288" y="843255"/>
            <a:ext cx="3880190" cy="2910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D:\Распечатать\Фото Ани\image-02-12-24-11-04-4.jpeg"/>
          <p:cNvPicPr>
            <a:picLocks noChangeAspect="1" noChangeArrowheads="1"/>
          </p:cNvPicPr>
          <p:nvPr/>
        </p:nvPicPr>
        <p:blipFill>
          <a:blip r:embed="rId3" cstate="print"/>
          <a:srcRect r="36389"/>
          <a:stretch>
            <a:fillRect/>
          </a:stretch>
        </p:blipFill>
        <p:spPr bwMode="auto">
          <a:xfrm>
            <a:off x="785786" y="1785926"/>
            <a:ext cx="3857652" cy="4040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500063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4429132"/>
            <a:ext cx="30718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всегда согреешь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теплом, и лаской,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ты умеешь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Почитать мне сказку.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857232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Мамочка любимая, нежная, родная,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красивая, добрая такая!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86454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ты прогонишь страхи от меня.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меня все сможешь, мамочка моя.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28574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кружится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окном,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Принесли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елку в дом,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Шарики повесили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сразу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стало весело!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елкой Дед Мороз,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мешок конфет принес.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Будем петь и танцевать,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Будем Новый год встречать!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357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D:\Распечатать\Фото Ани\IMG_20240113_213302.jpg"/>
          <p:cNvPicPr>
            <a:picLocks noChangeAspect="1" noChangeArrowheads="1"/>
          </p:cNvPicPr>
          <p:nvPr/>
        </p:nvPicPr>
        <p:blipFill>
          <a:blip r:embed="rId2" cstate="print"/>
          <a:srcRect l="15000" t="8889" r="8333" b="8889"/>
          <a:stretch>
            <a:fillRect/>
          </a:stretch>
        </p:blipFill>
        <p:spPr bwMode="auto">
          <a:xfrm>
            <a:off x="428596" y="1643050"/>
            <a:ext cx="3929090" cy="3160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6" descr="D:\Распечатать\Фото Ани\IMG_20240113_205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5842992" cy="286633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Поздравляю, милый папа,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23 февраля!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ранних лет героем стал ты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примером для меня.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Славной Родины границы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 умело защищал,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Пусть она тобой гордится,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горжусь тобою я!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Февраля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9218" name="Picture 2" descr="D:\Распечатать\Фото Ани\image-02-12-24-11-04-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52427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D:\Распечатать\Фото Ани\image-02-12-24-11-06-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3000372"/>
            <a:ext cx="4714908" cy="3536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3929067"/>
            <a:ext cx="378621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 только я могла,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во всем бы помогла!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Перемыла б чашки, блюдца,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разбила б ни одной!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"Вот помощница какая!"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Точно скажет папа мой!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428736"/>
            <a:ext cx="3286148" cy="428628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Масленица блинная,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Всем ты хороша!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праздник по старинному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Отдохнёт душа,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Радостным гулянием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Зиму проведём,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Дружно на прощание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Песни 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споём.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Масленица.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Распечатать\Фото Ани\image-02-12-24-11-05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0000" y="821514"/>
            <a:ext cx="3429028" cy="3214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D:\Распечатать\Фото Ани\image-02-12-24-11-06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00372"/>
            <a:ext cx="3214710" cy="3626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268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 автономное учреждение «Детский сад № 106« Анютины глазки» комбинированного  вида» г. Орска</vt:lpstr>
      <vt:lpstr>Семейный совет</vt:lpstr>
      <vt:lpstr>Наша семья</vt:lpstr>
      <vt:lpstr>Слайд 4</vt:lpstr>
      <vt:lpstr>Наш герб</vt:lpstr>
      <vt:lpstr>День матери</vt:lpstr>
      <vt:lpstr>Снег кружится за окном,  Принесли мы елку в дом, Шарики повесили — сразу стало весело! А за елкой Дед Мороз, Мне мешок конфет принес. Будем петь и танцевать, Будем Новый год встречать! </vt:lpstr>
      <vt:lpstr>Поздравляю, милый папа,  С 23 февраля!  С ранних лет героем стал ты  И примером для меня.  Славной Родины границы  Ты умело защищал,  Пусть она тобой гордится,  Как горжусь тобою я! </vt:lpstr>
      <vt:lpstr>Масленица блинная, Всем ты хороша! В праздник по старинному Отдохнёт душа, Радостным гулянием Зиму проведём, Дружно на прощание Песни ей споём.  </vt:lpstr>
      <vt:lpstr>Мамин день!  Всё хожу, всё думаю, гляжу:  Что я завтра маме подарю?  Может куклу, может быть конфет?  Нет!  Вот тебе, родная, в твой денёк Аленький цветочек – огонёк!                                      </vt:lpstr>
      <vt:lpstr>Словно яркая раскраска, К нам домой, явилась пасха. Принесла в своём лукошке, Яйца , булочки ,лепёшки , Пироги , блины и чай. Пасху весело встречай!</vt:lpstr>
      <vt:lpstr>Майский праздник – День Победы  Отмечает вся страна.  Надевают наши деды  Боевые ордена.</vt:lpstr>
      <vt:lpstr>День защиты детей</vt:lpstr>
      <vt:lpstr>Дни рождения нашей семьи</vt:lpstr>
      <vt:lpstr>  Путешествия  Мы не любим на диване  Входные проводить, Тянет всю семью скорее По лесам –полям бродить! </vt:lpstr>
      <vt:lpstr>  Наши хобби Где пикник или рыбалка, Где грибочки подсобрать, Любим очень на природе Всей семьей мы отдыхать!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праздники и традиции в стихах</dc:title>
  <dc:creator>User</dc:creator>
  <cp:lastModifiedBy>Future</cp:lastModifiedBy>
  <cp:revision>40</cp:revision>
  <dcterms:created xsi:type="dcterms:W3CDTF">2017-01-22T07:38:37Z</dcterms:created>
  <dcterms:modified xsi:type="dcterms:W3CDTF">2024-12-04T17:57:52Z</dcterms:modified>
</cp:coreProperties>
</file>