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4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76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7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2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1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7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73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60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3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92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02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53E4F-0656-475D-A65B-0FA41CC33FB2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9C7A5-513A-40A2-B0C7-90C9EAA51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584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91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2024-04-08T13:54:55Z</dcterms:created>
  <dcterms:modified xsi:type="dcterms:W3CDTF">2024-04-08T13:55:19Z</dcterms:modified>
</cp:coreProperties>
</file>