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7" autoAdjust="0"/>
    <p:restoredTop sz="94660"/>
  </p:normalViewPr>
  <p:slideViewPr>
    <p:cSldViewPr snapToGrid="0" showGuides="1">
      <p:cViewPr varScale="1">
        <p:scale>
          <a:sx n="63" d="100"/>
          <a:sy n="63" d="100"/>
        </p:scale>
        <p:origin x="2424" y="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34945-042A-4710-8450-87E934D42424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5694B-4911-41DC-BA77-6A076E5C85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8940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34945-042A-4710-8450-87E934D42424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5694B-4911-41DC-BA77-6A076E5C85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56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34945-042A-4710-8450-87E934D42424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5694B-4911-41DC-BA77-6A076E5C85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3237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34945-042A-4710-8450-87E934D42424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5694B-4911-41DC-BA77-6A076E5C85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440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34945-042A-4710-8450-87E934D42424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5694B-4911-41DC-BA77-6A076E5C85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0561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34945-042A-4710-8450-87E934D42424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5694B-4911-41DC-BA77-6A076E5C85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1354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34945-042A-4710-8450-87E934D42424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5694B-4911-41DC-BA77-6A076E5C85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8731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34945-042A-4710-8450-87E934D42424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5694B-4911-41DC-BA77-6A076E5C85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2342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34945-042A-4710-8450-87E934D42424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5694B-4911-41DC-BA77-6A076E5C85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2703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34945-042A-4710-8450-87E934D42424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5694B-4911-41DC-BA77-6A076E5C85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2232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34945-042A-4710-8450-87E934D42424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5694B-4911-41DC-BA77-6A076E5C85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6655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834945-042A-4710-8450-87E934D42424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05694B-4911-41DC-BA77-6A076E5C85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5039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487424" y="2791968"/>
            <a:ext cx="44256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Аляева Мария Тимофеевна</a:t>
            </a:r>
          </a:p>
          <a:p>
            <a:pPr algn="ctr"/>
            <a:r>
              <a:rPr lang="ru-RU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в</a:t>
            </a:r>
            <a:r>
              <a:rPr lang="ru-RU" sz="16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оспитатель</a:t>
            </a:r>
          </a:p>
          <a:p>
            <a:pPr algn="ctr"/>
            <a:r>
              <a:rPr lang="ru-RU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МДОАУ «Детский сад № 106 «Анютины глазки» г. Орска»</a:t>
            </a:r>
            <a:endParaRPr lang="ru-RU" sz="16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00206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3687223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18</Words>
  <Application>Microsoft Office PowerPoint</Application>
  <PresentationFormat>Лист A4 (210x297 мм)</PresentationFormat>
  <Paragraphs>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1</cp:revision>
  <dcterms:created xsi:type="dcterms:W3CDTF">2025-09-29T15:23:18Z</dcterms:created>
  <dcterms:modified xsi:type="dcterms:W3CDTF">2025-09-29T15:27:38Z</dcterms:modified>
</cp:coreProperties>
</file>