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451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D7EBD-29DF-4575-8ADA-88EB2825741B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6E47-B5E4-4127-BEB4-658E4FAA1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953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D7EBD-29DF-4575-8ADA-88EB2825741B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6E47-B5E4-4127-BEB4-658E4FAA1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653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D7EBD-29DF-4575-8ADA-88EB2825741B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6E47-B5E4-4127-BEB4-658E4FAA1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3615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D7EBD-29DF-4575-8ADA-88EB2825741B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6E47-B5E4-4127-BEB4-658E4FAA1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213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D7EBD-29DF-4575-8ADA-88EB2825741B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6E47-B5E4-4127-BEB4-658E4FAA1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6884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D7EBD-29DF-4575-8ADA-88EB2825741B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6E47-B5E4-4127-BEB4-658E4FAA1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806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D7EBD-29DF-4575-8ADA-88EB2825741B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6E47-B5E4-4127-BEB4-658E4FAA1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246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D7EBD-29DF-4575-8ADA-88EB2825741B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6E47-B5E4-4127-BEB4-658E4FAA1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0214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D7EBD-29DF-4575-8ADA-88EB2825741B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6E47-B5E4-4127-BEB4-658E4FAA1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145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D7EBD-29DF-4575-8ADA-88EB2825741B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6E47-B5E4-4127-BEB4-658E4FAA1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1015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D7EBD-29DF-4575-8ADA-88EB2825741B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6E47-B5E4-4127-BEB4-658E4FAA1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88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D7EBD-29DF-4575-8ADA-88EB2825741B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06E47-B5E4-4127-BEB4-658E4FAA1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838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05608" y="1626577"/>
            <a:ext cx="6708530" cy="7474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none" spc="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Аляевой Марии Тимофеевне</a:t>
            </a:r>
          </a:p>
          <a:p>
            <a:pPr algn="ctr"/>
            <a:r>
              <a:rPr lang="ru-RU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</a:t>
            </a:r>
            <a:r>
              <a:rPr lang="ru-RU" b="1" cap="none" spc="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оспитатель МДОАУ № 106 г. Орска</a:t>
            </a:r>
            <a:endParaRPr lang="ru-RU" b="1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470567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Широкоэкранный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2026-01-28T08:23:00Z</dcterms:created>
  <dcterms:modified xsi:type="dcterms:W3CDTF">2026-01-28T08:23:15Z</dcterms:modified>
</cp:coreProperties>
</file>