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486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022F-497B-427C-85D6-4EEF48FC2757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4752D-1233-43B0-91B7-7B38C4409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45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022F-497B-427C-85D6-4EEF48FC2757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4752D-1233-43B0-91B7-7B38C4409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120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022F-497B-427C-85D6-4EEF48FC2757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4752D-1233-43B0-91B7-7B38C4409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29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022F-497B-427C-85D6-4EEF48FC2757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4752D-1233-43B0-91B7-7B38C4409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81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022F-497B-427C-85D6-4EEF48FC2757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4752D-1233-43B0-91B7-7B38C4409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41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022F-497B-427C-85D6-4EEF48FC2757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4752D-1233-43B0-91B7-7B38C4409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151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022F-497B-427C-85D6-4EEF48FC2757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4752D-1233-43B0-91B7-7B38C4409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16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022F-497B-427C-85D6-4EEF48FC2757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4752D-1233-43B0-91B7-7B38C4409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201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022F-497B-427C-85D6-4EEF48FC2757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4752D-1233-43B0-91B7-7B38C4409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706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022F-497B-427C-85D6-4EEF48FC2757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4752D-1233-43B0-91B7-7B38C4409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372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022F-497B-427C-85D6-4EEF48FC2757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4752D-1233-43B0-91B7-7B38C4409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873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C022F-497B-427C-85D6-4EEF48FC2757}" type="datetimeFigureOut">
              <a:rPr lang="ru-RU" smtClean="0"/>
              <a:t>05.05.2024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4752D-1233-43B0-91B7-7B38C4409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796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6836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Лист A4 (210x297 мм)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2024-05-05T12:21:24Z</dcterms:created>
  <dcterms:modified xsi:type="dcterms:W3CDTF">2024-05-05T12:21:58Z</dcterms:modified>
</cp:coreProperties>
</file>