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78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32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25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90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58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689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16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72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2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79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95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D6290-9BCA-4405-A941-1F31AB8D4A95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8259A-B5C7-47B4-8522-2909B6F5C6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582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590447"/>
              </p:ext>
            </p:extLst>
          </p:nvPr>
        </p:nvGraphicFramePr>
        <p:xfrm>
          <a:off x="0" y="-16316"/>
          <a:ext cx="6858000" cy="9922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bat.Document.DC">
                  <p:embed/>
                </p:oleObj>
              </mc:Choice>
              <mc:Fallback>
                <p:oleObj name="Acrobat Document" r:id="rId3" imgW="4533723" imgH="6415677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-16316"/>
                        <a:ext cx="6858000" cy="9922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019300" y="1155700"/>
            <a:ext cx="330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Овчинникова Алиса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1777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2024-03-22T03:06:15Z</dcterms:created>
  <dcterms:modified xsi:type="dcterms:W3CDTF">2024-03-22T03:08:11Z</dcterms:modified>
</cp:coreProperties>
</file>