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0" r:id="rId3"/>
    <p:sldId id="260" r:id="rId4"/>
    <p:sldId id="288" r:id="rId5"/>
    <p:sldId id="289" r:id="rId6"/>
    <p:sldId id="257" r:id="rId7"/>
    <p:sldId id="258" r:id="rId8"/>
    <p:sldId id="259" r:id="rId9"/>
    <p:sldId id="270" r:id="rId10"/>
    <p:sldId id="261" r:id="rId11"/>
    <p:sldId id="273" r:id="rId12"/>
    <p:sldId id="275" r:id="rId13"/>
    <p:sldId id="262" r:id="rId14"/>
    <p:sldId id="264" r:id="rId15"/>
    <p:sldId id="263" r:id="rId16"/>
    <p:sldId id="266" r:id="rId17"/>
    <p:sldId id="267" r:id="rId18"/>
    <p:sldId id="265" r:id="rId19"/>
    <p:sldId id="268" r:id="rId20"/>
    <p:sldId id="276" r:id="rId21"/>
    <p:sldId id="277" r:id="rId22"/>
    <p:sldId id="281" r:id="rId23"/>
    <p:sldId id="280" r:id="rId24"/>
    <p:sldId id="279" r:id="rId25"/>
    <p:sldId id="278" r:id="rId26"/>
    <p:sldId id="282" r:id="rId27"/>
    <p:sldId id="283" r:id="rId28"/>
    <p:sldId id="296" r:id="rId29"/>
    <p:sldId id="269" r:id="rId30"/>
    <p:sldId id="290" r:id="rId31"/>
    <p:sldId id="291" r:id="rId32"/>
    <p:sldId id="297" r:id="rId33"/>
    <p:sldId id="292" r:id="rId34"/>
    <p:sldId id="300" r:id="rId35"/>
    <p:sldId id="293" r:id="rId36"/>
    <p:sldId id="294" r:id="rId37"/>
    <p:sldId id="295" r:id="rId38"/>
    <p:sldId id="271" r:id="rId39"/>
    <p:sldId id="301" r:id="rId40"/>
    <p:sldId id="308" r:id="rId41"/>
    <p:sldId id="309" r:id="rId42"/>
    <p:sldId id="304" r:id="rId43"/>
    <p:sldId id="303" r:id="rId44"/>
    <p:sldId id="305" r:id="rId45"/>
    <p:sldId id="284" r:id="rId46"/>
    <p:sldId id="311" r:id="rId47"/>
    <p:sldId id="312" r:id="rId48"/>
    <p:sldId id="298" r:id="rId49"/>
    <p:sldId id="318" r:id="rId50"/>
    <p:sldId id="299" r:id="rId51"/>
    <p:sldId id="317" r:id="rId52"/>
    <p:sldId id="314" r:id="rId53"/>
    <p:sldId id="315" r:id="rId54"/>
    <p:sldId id="316" r:id="rId55"/>
    <p:sldId id="286" r:id="rId56"/>
    <p:sldId id="285" r:id="rId57"/>
    <p:sldId id="28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E2FCED0-F1FE-4EA1-A6BF-A05C47F28C1D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4172B47-36CB-4F3D-854F-6B6BB137186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936104"/>
          </a:xfrm>
        </p:spPr>
        <p:txBody>
          <a:bodyPr>
            <a:normAutofit/>
          </a:bodyPr>
          <a:lstStyle/>
          <a:p>
            <a:r>
              <a:rPr lang="ru-RU" sz="15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cs typeface="Arial" pitchFamily="34" charset="0"/>
              </a:rPr>
              <a:t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7704856" cy="4608512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«Формирование культуры безопасности дошкольников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».</a:t>
            </a:r>
            <a:r>
              <a:rPr lang="ru-RU" sz="3600" dirty="0">
                <a:latin typeface="Times New Roman"/>
                <a:ea typeface="Calibri"/>
              </a:rPr>
              <a:t> </a:t>
            </a: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                               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Подготовили: Рейдер Е. Ю. </a:t>
            </a:r>
            <a:r>
              <a:rPr lang="en-US" sz="2400" dirty="0" smtClean="0">
                <a:solidFill>
                  <a:srgbClr val="073E87">
                    <a:lumMod val="50000"/>
                  </a:srgbClr>
                </a:solidFill>
                <a:latin typeface="Times New Roman"/>
                <a:ea typeface="Calibri"/>
              </a:rPr>
              <a:t>I </a:t>
            </a:r>
            <a:r>
              <a:rPr lang="ru-RU" sz="2400" dirty="0" smtClean="0">
                <a:solidFill>
                  <a:srgbClr val="073E87">
                    <a:lumMod val="50000"/>
                  </a:srgbClr>
                </a:solidFill>
                <a:latin typeface="Times New Roman"/>
                <a:ea typeface="Calibri"/>
              </a:rPr>
              <a:t>кв.кат..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</a:endParaRPr>
          </a:p>
          <a:p>
            <a:pPr>
              <a:spcAft>
                <a:spcPts val="1000"/>
              </a:spcAft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                                              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3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5966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340768"/>
            <a:ext cx="8640960" cy="5256584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ознакомление  с правилами безопасности на специально- организованных  занятиях, 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квест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-играх;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ознакомление с правилами безопасного поведения посредством чтения художественной литературы, познавательных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бесед;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организация тематических конкурсов детских рисунков 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поделок;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использование тематических альбомов и плакатов, дидактических игр и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пособий;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экскурсии в социально- значимые объекты ближайшего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окружения;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праздники и развлечения по данной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тематике;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просмотр презентаций по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теме;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- игры- драматизации, развлечения по 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теме.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/>
                <a:ea typeface="Calibri"/>
              </a:rPr>
              <a:t>Формы </a:t>
            </a:r>
            <a:r>
              <a:rPr lang="ru-RU" sz="4000" b="1" dirty="0">
                <a:solidFill>
                  <a:schemeClr val="tx1"/>
                </a:solidFill>
                <a:latin typeface="Times New Roman"/>
                <a:ea typeface="Calibri"/>
              </a:rPr>
              <a:t>работы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7055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наблюдение;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сравнение (игровые приемы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);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моделирование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придумывание сказок на разные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темы;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повторение.</a:t>
            </a:r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    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Методы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898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052736"/>
            <a:ext cx="8496944" cy="507342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Исходя из психологических особенностей детей старшего дошкольного возраста, большое внимание уделялось наглядности, с опорой на чувства и ощущения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детей. Результатами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этой деятельности стали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работа с родителями;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организация праздников;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встречи с работниками разных служб;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выставки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рисунков;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фото занятий, сюжетно- ролевых игр по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теме;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выставки поделок по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теме;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сборник стихов , загадок, пословиц и поговорок о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безопасности.</a:t>
            </a:r>
            <a:endParaRPr lang="ru-RU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Результаты деятельности :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34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2160240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3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Фотоматериал </a:t>
            </a:r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Наши социально – значимые объекты»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704856" cy="448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8878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/>
                <a:ea typeface="Calibri"/>
              </a:rPr>
              <a:t>Библиотека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122" name="Picture 2" descr="F:\картинки к обобщению опыта\orsk-736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229487" cy="4968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0208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Поликлиника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картинки к обобщению опыта\%D0%BE%D1%80%D0%B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391804" cy="49946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64519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</a:rPr>
              <a:t>Гимназия №3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2493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790760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ФОЦ «Юность»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5292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6727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825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Фотоматериал  «Маршрутные карты к социально- значимым объектам</a:t>
            </a: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</a:t>
            </a:r>
            <a:b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(работа с родителями)</a:t>
            </a:r>
            <a: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F:\картинки к обобщению опыта\28_n1517423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8640960" cy="4608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5032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F:\картинки к обобщению опыта\7063_5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640960" cy="5640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2218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700808"/>
            <a:ext cx="7408333" cy="4425355"/>
          </a:xfrm>
        </p:spPr>
        <p:txBody>
          <a:bodyPr>
            <a:normAutofit lnSpcReduction="10000"/>
          </a:bodyPr>
          <a:lstStyle/>
          <a:p>
            <a:pPr marL="0" lvl="0" indent="447675" algn="just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«Образование уменьшает число опасностей, угрожающих нашей жизни, уменьшает число причин страха и, давая возможность измерить опасность и определить ее последствия, уменьшает напряженность страха ввиду этих опасностей».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К.Д.Ушинский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65760" lvl="0" indent="-283464">
              <a:spcBef>
                <a:spcPts val="600"/>
              </a:spcBef>
              <a:buClr>
                <a:srgbClr val="3891A7"/>
              </a:buClr>
              <a:buSzPct val="80000"/>
              <a:buNone/>
            </a:pPr>
            <a:endParaRPr lang="ru-RU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8078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Пользователь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369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5110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Пользователь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74189" y="-848934"/>
            <a:ext cx="6395623" cy="8640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296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Пользователь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634"/>
            <a:ext cx="8640960" cy="64807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1953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Пользователь\Desktop\i (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19" y="188640"/>
            <a:ext cx="8640960" cy="63155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8810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Пользователь\Desktop\i (4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0642" y="-900482"/>
            <a:ext cx="6534725" cy="8712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9553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Пользователь\Desktop\i (5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34641" y="-1038497"/>
            <a:ext cx="6498722" cy="8808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7187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15924" cy="633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308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Пользователь\Desktop\i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0" y="188640"/>
            <a:ext cx="8841933" cy="652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12588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4136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Идём по маршруту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0326"/>
            <a:ext cx="8722210" cy="520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63936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Мы 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4000" b="1" dirty="0" err="1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ФОЦе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«Юность»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640960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25880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9" y="1484784"/>
            <a:ext cx="8352928" cy="504056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Во все времена человечество окружало и окружают различные опасности, которые, к сожалению, не уменьшаются, а их становится всё больше и больше. Особую тревогу мы испытываем за самых беззащитных граждан – маленьких детей.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  Актуальность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поиска путей обеспечения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безопасности дошкольников связана, с одной стороны, с появлением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новых источников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опасности, накоплением эмпирических знаний, развитием педагогических теорий, обогащением культуры, а с другой – с тенденциями, характерными  для развития детской популяции. 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                                             Обеспечение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безопасности детей – проблема, в которой задействованы все стороны воспитательного процесса (педагоги, родители, общество).      Образование призвано быть для человека проводником в мир культуры, обеспечивать формирование основ ценностного отношения ребенка к окружающему миру, к самому себе, овладение нормами культуры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общения.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Приобщение к культуре безопасности, как к компоненту общей культуры, является необходимой и важной составляющей социализации ребёнка.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Актуальность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3872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4500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 библиотеке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25352"/>
            <a:ext cx="8064896" cy="571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5998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474"/>
            <a:ext cx="8892480" cy="658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0590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586"/>
            <a:ext cx="8640960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1443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8736970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0581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в музее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29987" cy="553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83533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40960" cy="610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41003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409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4356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spcBef>
                <a:spcPct val="20000"/>
              </a:spcBef>
            </a:pP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«Мы в </a:t>
            </a:r>
            <a:r>
              <a:rPr lang="ru-RU" sz="4000" b="1" dirty="0" smtClean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гимназии №3»</a:t>
            </a:r>
            <a: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73E87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2" y="908720"/>
            <a:ext cx="4371526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980728"/>
            <a:ext cx="426647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12271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281"/>
            <a:ext cx="8712968" cy="649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0013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5" cy="525658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Анатомо- </a:t>
            </a: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физиологические (маленький рост, сложности с определением направления и источника звука, неспособность перевести взгляд с близких объектов на дальние и наоборот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импульсивность поведения (невысокий уровень произвольной  саморегуляции, самоконтроля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);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- повышенная двигательная </a:t>
            </a:r>
            <a:r>
              <a:rPr lang="ru-RU" sz="26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активность;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Неадекватность самооценки детей, переоценка ими своих возможностей связаны с выбором взрослыми неверных тактик воспитания. Наиболее значимое влияние на формирование детской самооценки оказывают родители.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    Возникает вопрос: «Чему и как научить ребенка, чтобы при встрече с опасностями он мог не  испугаться и максимально защитить себя?»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      В свете ФГОС дошкольного образования остро встаёт вопрос о необходимости развития индивидуальных потребностей ребёнка, связанных с его жизненной ситуацией и состоянием здоровья.</a:t>
            </a:r>
            <a:endParaRPr lang="ru-RU" sz="2600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274320" lvl="0" indent="-27432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Источники опасностей и причины  попадания детей в опасные ситуации.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708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6" y="102561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5489"/>
            <a:ext cx="444500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6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982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196167"/>
            <a:ext cx="8829668" cy="640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59612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информация для буклета и альбома\фото с празд и экскурсии в пожарку\image-0-02-0a-55a8d879fd9dae1e11c11c13261e26f08b3b9ab86b653090d79af16f1af80d3b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381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420715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информация для буклета и альбома\фото с празд и экскурсии в пожарку\image-0-02-0a-05ba8b384fcab4beff9012930b03b63309425ae10de82cd2b5fd7913358e5f3e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2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46346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информация для буклета и альбома\фото с празд и экскурсии в пожарку\image-0-02-0a-ddbbb660a352786d3b60d4635eba4ca97681d9d479edb36bab73da6b112bc0cd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84977" cy="6489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63360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338328"/>
            <a:ext cx="8892480" cy="125272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/>
                <a:ea typeface="Calibri"/>
              </a:rPr>
              <a:t>Фотоматериал по итогам деятельности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5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14336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900" b="1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работниками ГИБДД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12968" cy="516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50598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56983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208875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информация для буклета и альбома\фото\IMG_3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1266"/>
            <a:ext cx="8712968" cy="6156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5331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98260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5195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28800"/>
            <a:ext cx="8640959" cy="49685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latin typeface="Times New Roman"/>
                <a:ea typeface="Calibri"/>
                <a:cs typeface="Times New Roman"/>
              </a:rPr>
              <a:t> Среди задач детского сада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 создание безопасной среды в учреждении, помощь семье в обеспечении безопасности ребенка в домашних условиях, организация образовательной деятельности, нацеленной на формирование у дошкольников основ поведения в быту, социуме, природе, т.е. культуры безопасности.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 Формирование у детей знаний – важное условие сознательного заучивания правил безопасности поведения. В данном направлении выделяем следующие этапы: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диагностика – уточнение представлений детей о правилах безопасности, т.е. их личный опыт, на который может опереться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педагог;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расширение первоначальных детских представлений, накопление новых знаний о правилах безопасности через занятия, беседы, заучивание рифмованных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правил;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закрепление полученных знаний и формирование сознательного отношения к соблюдению правил безопасности с помощью чтения и обсуждения произведений художественной литературы, игр-драматизаций, наблюдений,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экскурсий;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формирование у детей чувства ответственности, готовность отвечать за свои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поступки;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развитие у детей чувство контроля 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самоконтроля.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Этапы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3995971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12968" cy="637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9418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среда в группе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35637"/>
            <a:ext cx="4392488" cy="284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7"/>
            <a:ext cx="4392488" cy="286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876565"/>
            <a:ext cx="4357174" cy="27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3773"/>
            <a:ext cx="4392488" cy="268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40244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392487" cy="30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88640"/>
            <a:ext cx="4320480" cy="30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41576"/>
            <a:ext cx="4320479" cy="328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Пользователь\Desktop\IMG_244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1576"/>
            <a:ext cx="4384749" cy="3283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7312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2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65234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0225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901807" cy="347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44" y="3871537"/>
            <a:ext cx="402133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85" y="3645810"/>
            <a:ext cx="4551058" cy="303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875247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5" cy="507342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В результате проделанной работы значительно повысился интерес детей к проблеме безопасности жизнедеятельности, дети закрепили правила безопасного поведения в природе, быту, социуме, на улицах и дорогах. Дети стали более дисциплинированными, выдержанными, самостоятельными в соблюдении правил поведения. Дети осознанно  научились предвидеть возможную опасность и находить способы избежать ее. У детей появилось умение выбрать нужную модель поведения в различных жизненных ситуациях, появились представления о возможных негативных последствиях для других людей своими неосторожными действиями. У детей сформировался стойкий интерес  и желание посещать социально- значимые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объекты: библиотеку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, ФОЦ , музыкальную школу и </a:t>
            </a:r>
            <a:r>
              <a:rPr lang="ru-RU" dirty="0" err="1" smtClean="0">
                <a:solidFill>
                  <a:schemeClr val="tx1"/>
                </a:solidFill>
                <a:latin typeface="Times New Roman"/>
                <a:ea typeface="Calibri"/>
              </a:rPr>
              <a:t>т.д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, </a:t>
            </a:r>
            <a:r>
              <a:rPr lang="ru-RU" dirty="0">
                <a:solidFill>
                  <a:schemeClr val="tx1"/>
                </a:solidFill>
                <a:latin typeface="Times New Roman"/>
                <a:ea typeface="Calibri"/>
              </a:rPr>
              <a:t>расширился кругозор, и выросла </a:t>
            </a:r>
            <a:r>
              <a:rPr lang="ru-RU" dirty="0" smtClean="0">
                <a:solidFill>
                  <a:schemeClr val="tx1"/>
                </a:solidFill>
                <a:latin typeface="Times New Roman"/>
                <a:ea typeface="Calibri"/>
              </a:rPr>
              <a:t>любознательность.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85622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556792"/>
            <a:ext cx="8496943" cy="504056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1)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Н.Н.Авдеева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О.Л.Князева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Р.Б.Стеркина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«Безопасность»  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учебно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- методическое пособие по ОБЖ детей старшего дошкольного возраста , Санкт- Петербург «Детство- Пресс» ,2002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2) Т.А. Шорыгина «Осторожные сказки» Безопасность для малышей.- М.: Книголюб, 2003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3) В.Н. Мошкин «Воспитание культуры личной безопасности» - Барнаул, 1999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4) Л.Л.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Мосалова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«Я и мир» Конспекты занятий по социально- нравственному воспитанию детей дошкольного возраста. – СПб.: Детство-Пресс, 2011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5) </a:t>
            </a:r>
            <a:r>
              <a:rPr lang="ru-RU" sz="3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Н.В.Алешина</a:t>
            </a: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«Ознакомление дошкольников с окружающим» - М: «Педагогическое общество России», 2000</a:t>
            </a:r>
            <a:endParaRPr lang="ru-RU" sz="3400" dirty="0" smtClean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6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Т.А.Шорыгина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«Профессии, какие они?» Издательство ГНОМ и Д, 2010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7)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Т.В.Потапова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«Беседы о профессиях с детьми 4-7 лет» - М: ТЦ Сфера, 2008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8) Н.А. </a:t>
            </a:r>
            <a:r>
              <a:rPr lang="ru-RU" sz="34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Кнушевицкая</a:t>
            </a:r>
            <a:r>
              <a:rPr lang="ru-RU" sz="3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«Стихи и речевые упражнения по теме «Профессии» - М.: Издательство ГНОМ и Д, 2010</a:t>
            </a:r>
            <a:endParaRPr lang="ru-RU" sz="3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900" dirty="0">
                <a:latin typeface="Times New Roman"/>
                <a:ea typeface="Calibri"/>
                <a:cs typeface="Times New Roman"/>
              </a:rPr>
              <a:t> </a:t>
            </a:r>
            <a:endParaRPr lang="ru-RU" sz="29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61543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04864"/>
            <a:ext cx="8424935" cy="3921299"/>
          </a:xfrm>
        </p:spPr>
        <p:txBody>
          <a:bodyPr/>
          <a:lstStyle/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Желаем 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Вам, чтоб дети в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ваших группах,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Светились от улыбок и любви.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Здоровья Вам и творческих успехов,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marL="0" lvl="0" indent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век инноваций, новизны!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32028"/>
            <a:ext cx="2892042" cy="23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84490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060848"/>
            <a:ext cx="8640960" cy="460851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Задачи: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формировать представления об опасностях в  социуме и предназначении службы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ЧС;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воспитывать культуру поведения на улице и в общественном транспорте, в социально – значимых местах, расширять представления детей о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ПДД;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закреплять правила безопасного поведения в местах массового скопления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людей; 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расширять знания детей об умении ориентироваться в опасной </a:t>
            </a:r>
            <a:r>
              <a:rPr lang="ru-RU" sz="51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ситуации.</a:t>
            </a:r>
            <a:endParaRPr lang="ru-RU" sz="51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8328"/>
            <a:ext cx="8424936" cy="150649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1"/>
                </a:solidFill>
                <a:latin typeface="Times New Roman"/>
                <a:ea typeface="Calibri"/>
              </a:rPr>
              <a:t>Воспитание культуры безопасного поведения у старших дошкольников в современных </a:t>
            </a:r>
            <a:r>
              <a:rPr lang="ru-RU" sz="3200" dirty="0" smtClean="0">
                <a:solidFill>
                  <a:schemeClr val="tx1"/>
                </a:solidFill>
                <a:latin typeface="Times New Roman"/>
                <a:ea typeface="Calibri"/>
              </a:rPr>
              <a:t>условиях. </a:t>
            </a:r>
            <a:endParaRPr lang="ru-RU" sz="3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814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132856"/>
            <a:ext cx="8208912" cy="4608512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Подбор форм и методов работы с детьми напрямую связан со структурой содержания воспитания культуры безопасности.</a:t>
            </a: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воспитание мотивации к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безопасности;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системы знаний об источниках опасности, средствах их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преодоления;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физической готовности к преодолению опасных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психологическая подготовка к преодолению опасных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ситуаций;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4400" dirty="0">
                <a:latin typeface="Times New Roman" pitchFamily="18" charset="0"/>
                <a:ea typeface="Calibri"/>
                <a:cs typeface="Times New Roman" pitchFamily="18" charset="0"/>
              </a:rPr>
              <a:t>- формирование готовности к эстетическому восприятию и оценке </a:t>
            </a:r>
            <a:r>
              <a:rPr lang="ru-RU" sz="4400" dirty="0" smtClean="0">
                <a:latin typeface="Times New Roman" pitchFamily="18" charset="0"/>
                <a:ea typeface="Calibri"/>
                <a:cs typeface="Times New Roman" pitchFamily="18" charset="0"/>
              </a:rPr>
              <a:t>действительности.</a:t>
            </a:r>
            <a:endParaRPr lang="ru-RU" sz="44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Формы </a:t>
            </a:r>
            <a:r>
              <a:rPr lang="ru-RU" sz="49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и </a:t>
            </a:r>
            <a:r>
              <a:rPr lang="ru-RU" sz="49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методы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</a:br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Times New Roman"/>
                <a:ea typeface="Calibri"/>
              </a:rPr>
              <a:t>(классификация по В. Н. Мошкину)</a:t>
            </a:r>
            <a:endParaRPr lang="ru-RU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61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556792"/>
            <a:ext cx="8640960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u="sng" dirty="0">
                <a:latin typeface="Times New Roman"/>
                <a:ea typeface="Calibri"/>
                <a:cs typeface="Times New Roman"/>
              </a:rPr>
              <a:t>В своей работе по этому направлению руководствовались следующими </a:t>
            </a:r>
            <a:r>
              <a:rPr lang="ru-RU" b="1" u="sng" dirty="0">
                <a:latin typeface="Times New Roman"/>
                <a:ea typeface="Calibri"/>
                <a:cs typeface="Times New Roman"/>
              </a:rPr>
              <a:t>принципами: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полноты;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системности;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возрастной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адресованности;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принцип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интеграции;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-  принцип преемственности взаимодействия с ребенком в условиях дошкольного учреждения и 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семье.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Принципы работы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902194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44824"/>
            <a:ext cx="8496943" cy="475252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 smtClean="0">
                <a:latin typeface="Times New Roman"/>
                <a:ea typeface="Calibri"/>
                <a:cs typeface="Times New Roman"/>
              </a:rPr>
              <a:t>- 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составление плана взаимодействия семьи, детского сада и общественно- значимых объектов ближнего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окружения;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обогащение предметно - развивающей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среды;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проведение мероприятий по профилактике основ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безопасности;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ru-RU" sz="3200" dirty="0">
                <a:latin typeface="Times New Roman"/>
                <a:ea typeface="Calibri"/>
                <a:cs typeface="Times New Roman"/>
              </a:rPr>
              <a:t>- обобщение полученного </a:t>
            </a:r>
            <a:r>
              <a:rPr lang="ru-RU" sz="3200" dirty="0" smtClean="0">
                <a:latin typeface="Times New Roman"/>
                <a:ea typeface="Calibri"/>
                <a:cs typeface="Times New Roman"/>
              </a:rPr>
              <a:t>опыта.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3200" b="1" dirty="0" smtClean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аправления </a:t>
            </a:r>
            <a:r>
              <a:rPr lang="ru-RU" sz="3200" b="1" dirty="0">
                <a:solidFill>
                  <a:srgbClr val="073E87"/>
                </a:solidFill>
                <a:latin typeface="Times New Roman"/>
                <a:ea typeface="Calibri"/>
                <a:cs typeface="Times New Roman"/>
              </a:rPr>
              <a:t>работы: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39075207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573</TotalTime>
  <Words>1253</Words>
  <Application>Microsoft Office PowerPoint</Application>
  <PresentationFormat>Экран (4:3)</PresentationFormat>
  <Paragraphs>108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Волна</vt:lpstr>
      <vt:lpstr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vt:lpstr>
      <vt:lpstr>Слайд 2</vt:lpstr>
      <vt:lpstr>Актуальность</vt:lpstr>
      <vt:lpstr>Источники опасностей и причины  попадания детей в опасные ситуации. </vt:lpstr>
      <vt:lpstr>Этапы</vt:lpstr>
      <vt:lpstr>Цель  Воспитание культуры безопасного поведения у старших дошкольников в современных условиях. </vt:lpstr>
      <vt:lpstr>Формы и методы (классификация по В. Н. Мошкину)</vt:lpstr>
      <vt:lpstr>Принципы работы</vt:lpstr>
      <vt:lpstr>Направления работы:</vt:lpstr>
      <vt:lpstr>Формы работы</vt:lpstr>
      <vt:lpstr>Методы</vt:lpstr>
      <vt:lpstr>Результаты деятельности : </vt:lpstr>
      <vt:lpstr>Фотоматериал   «Наши социально – значимые объекты» </vt:lpstr>
      <vt:lpstr>Библиотека</vt:lpstr>
      <vt:lpstr>Поликлиника</vt:lpstr>
      <vt:lpstr>Гимназия №3</vt:lpstr>
      <vt:lpstr>ФОЦ «Юность» </vt:lpstr>
      <vt:lpstr>Фотоматериал  «Маршрутные карты к социально- значимым объектам»  (работа с родителями) 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Идём по маршруту</vt:lpstr>
      <vt:lpstr>Мы в ФОЦе «Юность» </vt:lpstr>
      <vt:lpstr>Слайд 30</vt:lpstr>
      <vt:lpstr>Мы в библиотеке</vt:lpstr>
      <vt:lpstr>Слайд 32</vt:lpstr>
      <vt:lpstr>Слайд 33</vt:lpstr>
      <vt:lpstr>Слайд 34</vt:lpstr>
      <vt:lpstr>Мы в музее</vt:lpstr>
      <vt:lpstr>Слайд 36</vt:lpstr>
      <vt:lpstr>Слайд 37</vt:lpstr>
      <vt:lpstr>«Мы в гимназии №3» </vt:lpstr>
      <vt:lpstr>Слайд 39</vt:lpstr>
      <vt:lpstr>Слайд 40</vt:lpstr>
      <vt:lpstr>Слайд 41</vt:lpstr>
      <vt:lpstr>Слайд 42</vt:lpstr>
      <vt:lpstr>Слайд 43</vt:lpstr>
      <vt:lpstr>Слайд 44</vt:lpstr>
      <vt:lpstr>Фотоматериал по итогам деятельности</vt:lpstr>
      <vt:lpstr>Встреча с работниками ГИБДД</vt:lpstr>
      <vt:lpstr>Слайд 47</vt:lpstr>
      <vt:lpstr>Слайд 48</vt:lpstr>
      <vt:lpstr>Слайд 49</vt:lpstr>
      <vt:lpstr>Слайд 50</vt:lpstr>
      <vt:lpstr>Развивающая среда в группе</vt:lpstr>
      <vt:lpstr>Слайд 52</vt:lpstr>
      <vt:lpstr>Слайд 53</vt:lpstr>
      <vt:lpstr>Слайд 54</vt:lpstr>
      <vt:lpstr>Вывод</vt:lpstr>
      <vt:lpstr>Литература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 АВТОНОМНОЕ                                                          УЧРЕЖДЕНИЕ « ДЕТСКИЙ САД № 106 « АНЮТИНЫ ГЛАЗКИ»   КОМБИНИРОВАННОГО ВИДА» г. Орска</dc:title>
  <dc:creator>Пользователь Windows</dc:creator>
  <cp:lastModifiedBy>Ст воспитатель</cp:lastModifiedBy>
  <cp:revision>49</cp:revision>
  <dcterms:created xsi:type="dcterms:W3CDTF">2019-11-22T09:15:23Z</dcterms:created>
  <dcterms:modified xsi:type="dcterms:W3CDTF">2023-10-11T08:52:34Z</dcterms:modified>
</cp:coreProperties>
</file>