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2" r:id="rId3"/>
    <p:sldId id="271" r:id="rId4"/>
    <p:sldId id="269" r:id="rId5"/>
    <p:sldId id="268" r:id="rId6"/>
    <p:sldId id="267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3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DFB5-2959-4962-B13D-C990731C73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D7FC-6799-42AB-9F7A-6B080B4D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D7FC-6799-42AB-9F7A-6B080B4D61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4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5480" y="548680"/>
            <a:ext cx="9433048" cy="5688632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332656"/>
            <a:ext cx="66327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«Голоса животных»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5520" y="5160094"/>
            <a:ext cx="87597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формирование </a:t>
            </a: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слухового внимания и восприятия на материале неречевых 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 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polinka.top/uploads/posts/2023-05/1683619118_polinka-top-p-domashnie-zhivotnie-dlya-detei-kartinki-po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48" y="1844824"/>
            <a:ext cx="4608512" cy="36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oshka_-_myaukane_koshki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1.389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91544" y="5699720"/>
            <a:ext cx="609600" cy="609600"/>
          </a:xfrm>
          <a:prstGeom prst="rect">
            <a:avLst/>
          </a:prstGeom>
        </p:spPr>
      </p:pic>
      <p:pic>
        <p:nvPicPr>
          <p:cNvPr id="1038" name="Picture 14" descr="https://ds02.infourok.ru/uploads/ex/0f53/000700aa-de1b371f/hello_html_m3b2382a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7728" y="1268761"/>
            <a:ext cx="5413694" cy="52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baka_laet-ringon.r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09.143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47528" y="587727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zoo-beauty.ru/wp-content/uploads/2019/07/dog-german-shepherd-png-clip-art-11532727610xxuk3iqpb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340768"/>
            <a:ext cx="5544616" cy="52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09cd18bd187d0b0d0bdd0b8d0b5-d0bad0bed180d0bed0b2d18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544" y="6021288"/>
            <a:ext cx="609600" cy="609600"/>
          </a:xfrm>
          <a:prstGeom prst="rect">
            <a:avLst/>
          </a:prstGeom>
        </p:spPr>
      </p:pic>
      <p:pic>
        <p:nvPicPr>
          <p:cNvPr id="2052" name="Picture 4" descr="https://clipart-best.com/img/cow/cow-clip-art-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5521" y="562401"/>
            <a:ext cx="8471577" cy="57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uki_prirody_-_sviny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31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9536" y="5949280"/>
            <a:ext cx="609600" cy="609600"/>
          </a:xfrm>
          <a:prstGeom prst="rect">
            <a:avLst/>
          </a:prstGeom>
        </p:spPr>
      </p:pic>
      <p:pic>
        <p:nvPicPr>
          <p:cNvPr id="5" name="Picture 6" descr="C:\Users\ваа\Desktop\Новая папка\Рисунок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3068960"/>
            <a:ext cx="6971681" cy="33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zootehnikoff.ru/wp-content/uploads/2017/01/koz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836713"/>
            <a:ext cx="4630082" cy="59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lejanie-koz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35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zhanie-loshad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15.1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9536" y="5805264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561" y="836712"/>
            <a:ext cx="7389643" cy="5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1392</TotalTime>
  <Words>18</Words>
  <Application>Microsoft Office PowerPoint</Application>
  <PresentationFormat>Произвольный</PresentationFormat>
  <Paragraphs>4</Paragraphs>
  <Slides>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89</cp:revision>
  <dcterms:created xsi:type="dcterms:W3CDTF">2015-02-04T03:12:06Z</dcterms:created>
  <dcterms:modified xsi:type="dcterms:W3CDTF">2024-01-29T08:03:16Z</dcterms:modified>
</cp:coreProperties>
</file>