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60" r:id="rId6"/>
    <p:sldId id="261" r:id="rId7"/>
    <p:sldId id="278" r:id="rId8"/>
    <p:sldId id="277" r:id="rId9"/>
    <p:sldId id="264" r:id="rId10"/>
    <p:sldId id="265" r:id="rId11"/>
    <p:sldId id="266" r:id="rId12"/>
    <p:sldId id="273" r:id="rId13"/>
    <p:sldId id="274" r:id="rId14"/>
    <p:sldId id="27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1" autoAdjust="0"/>
    <p:restoredTop sz="94660"/>
  </p:normalViewPr>
  <p:slideViewPr>
    <p:cSldViewPr>
      <p:cViewPr varScale="1">
        <p:scale>
          <a:sx n="68" d="100"/>
          <a:sy n="68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90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89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48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7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83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26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98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14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81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4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84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F372-6E64-4C77-9290-523203C383C7}" type="datetimeFigureOut">
              <a:rPr lang="ru-RU" smtClean="0"/>
              <a:pPr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6B4CE-9A9C-463B-BE49-D8195EDBD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5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661" y="1357298"/>
            <a:ext cx="90400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музыкального руководителя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воспитателя ДОУ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(нюансы работы)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5390148"/>
            <a:ext cx="408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У.А.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8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99227"/>
            <a:ext cx="815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воспитателя во второй части НОД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86975"/>
            <a:ext cx="2808312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1026635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89013" y="870519"/>
            <a:ext cx="4212468" cy="190095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67318" y="1026635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1-й этап разучивания песни: поёт с детьми, разучивая новую песню, показывая правильную артикуляцию (ни в коем случае не учит с детьми слова песни без музыки)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93093" y="2843436"/>
            <a:ext cx="4212468" cy="145296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43143" y="2954894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-й этап разучивания: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пением при исполнении знакомых песен, используя мимику и пантомимику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31532" y="4370098"/>
            <a:ext cx="4212468" cy="145296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52608" y="4472504"/>
            <a:ext cx="3570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3-й этап разучивания: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поёт с детьми при самостоятельном эмоционально- выразительном пении ( кроме младших групп)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27684" y="5351820"/>
            <a:ext cx="3960440" cy="1505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84256" y="55045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совершенствовании разучиваемой песни, подпевает в «трудных местах» (на 4-5 НОД)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ФОТО для презентации 2023\IMG-20230124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0500"/>
            <a:ext cx="4261443" cy="3196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7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343" y="19239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воспитателя в третьей части НОД: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65514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ДЕТСКИХ МУЗЫКАЛЬНЫХ ИНСТРУМЕНТАХ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начальном этапе ритм выступает как фундаментальная основа, поэтому используются шумовые инструменты во всём богатстве и многообразии)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1" y="1556792"/>
            <a:ext cx="3045085" cy="187241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5909" y="1677391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непосредственное участие в игре на ДМИ (младшие группы)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4368" y="4077071"/>
            <a:ext cx="4485706" cy="27518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99162" y="4483481"/>
            <a:ext cx="4236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ход игры на ДМИ (смотрит, чтобы дети согласовывали свои движения с движениями товарищей, не опережали и не отставали, своевременно начинали и заканчивали игру)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ФОТО для презентации 2023\Оркестр 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1177"/>
            <a:ext cx="3672408" cy="259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для презентации 2023\Оркестр-круж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07" y="3601078"/>
            <a:ext cx="4181957" cy="2787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воспитателя  в музыкально- ритмических движениях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26040" y="1522348"/>
            <a:ext cx="3168352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1520" y="5109970"/>
            <a:ext cx="3168352" cy="15121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932040" y="3406059"/>
            <a:ext cx="3168352" cy="15121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97383" y="5109970"/>
            <a:ext cx="3168352" cy="155939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71600" y="3307540"/>
            <a:ext cx="3168352" cy="15121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96136" y="1539610"/>
            <a:ext cx="3168352" cy="15121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3504" y="1705949"/>
            <a:ext cx="2725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эталоны движений (кроме упражнений на развитие творческой активности)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7420" y="1752915"/>
            <a:ext cx="2725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показе всех видов движений, давая соответствующие рекомендации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7170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участие в танцах, плясках, хороводах.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4433" y="3717032"/>
            <a:ext cx="272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Берёт одну из ролей в сюжетной игре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276" y="5254384"/>
            <a:ext cx="2725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плясках- импровизациях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(старшие группы)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учувствует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3799" y="5418337"/>
            <a:ext cx="2955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Корректирует исполнение движений отдельными детьми во время танца, упражнения, игры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4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742" y="260648"/>
            <a:ext cx="770485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 сказанному: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обязан присутствовать на каждом музыкальном занятии и активно участвовать в процессе обучения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роль воспитателя: упражнения, танцы, игры, пение.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Меньшая роль: в процессе слушания музыки.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действует только по указанию музыкального руководителя, т.е. не участвует, а только организует.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 музыкально-эстетического развития дошкольников решает музыкальный руководитель, а воспитателю отводится роль его помощника.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5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596" y="285728"/>
            <a:ext cx="835824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Воспитателю необходимо: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все программные требования по музыкальному воспитанию.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музыкальный материал своей группы, быть активным помощником музыкальному руководителю на музыкальном занятии.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помощь муз. рук. в освоении детьми программного музыкального репертуара, показывать образцы точного выполнения движений.</a:t>
            </a:r>
          </a:p>
          <a:p>
            <a:pPr marL="457200" indent="-457200">
              <a:buAutoNum type="arabicPeriod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регулярные музыкальные занятия с детьми группы в случае отсутствия музыкального руководителя.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Разучивать движения с отстающими детьми.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Углублять музыкальные впечатления детей путём прослушивания музыкальных произведений в группе с помощью технических средств.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музыкальные умения и навыки детей (мелодический слух, чувство ритма) в процессе проведения дидактических игр.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элементарными навыками игры на детских музыкальных инструментах (металлофоне, колокольчиках, бубне, ложках и т. д.)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64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70892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264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06" y="9423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14290"/>
            <a:ext cx="874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ФОТО для презентации 2023\Ясли - занят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2811"/>
            <a:ext cx="2664296" cy="355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для презентации 2023\Осень- хорово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9523"/>
            <a:ext cx="3682454" cy="2761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для презентации 2023\Танец МАМА с Платками 20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715"/>
          <a:stretch/>
        </p:blipFill>
        <p:spPr bwMode="auto">
          <a:xfrm>
            <a:off x="390411" y="3968956"/>
            <a:ext cx="4235927" cy="2466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О для презентации 2023\9 ма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450" y="2981364"/>
            <a:ext cx="3909429" cy="2932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0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06" y="9423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14290"/>
            <a:ext cx="874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ФОТО для презентации 2023\Занятие 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1167" y="1684722"/>
            <a:ext cx="4764233" cy="317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для презентации 2023\Массаж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05" y="186056"/>
            <a:ext cx="3996443" cy="2997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для презентации 2023\Круж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05" y="3717032"/>
            <a:ext cx="399644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27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36" y="0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94741" y="2630525"/>
            <a:ext cx="3770542" cy="1368152"/>
          </a:xfrm>
          <a:prstGeom prst="roundRect">
            <a:avLst>
              <a:gd name="adj" fmla="val 290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26911" y="285293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решаемые музыкальным руководителем в процессе музыкального воспитания детей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03847" y="1124744"/>
            <a:ext cx="2815857" cy="13864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07436" y="1356285"/>
            <a:ext cx="2044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НОД в каждой группе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0407" y="3501008"/>
            <a:ext cx="2677763" cy="1308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8701" y="1718797"/>
            <a:ext cx="2772816" cy="13294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61084" y="3639403"/>
            <a:ext cx="2736304" cy="1379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86481" y="1576468"/>
            <a:ext cx="2743849" cy="16297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19872" y="4329100"/>
            <a:ext cx="2736304" cy="13528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63113" y="1914295"/>
            <a:ext cx="2634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обучение одаренных детей или отстающих детей тем или иным программным умениям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5974" y="3732708"/>
            <a:ext cx="2393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праздников, программ развлечений в дет. саду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7437" y="4509120"/>
            <a:ext cx="2548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музыкально- образовательной среды дет. сада.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874" y="3616858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работы воспитателя в области музыкального воспитания и развития детей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689" y="1878652"/>
            <a:ext cx="23271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возможностей каждого воспитателя и умелое использование их в процессе музыкального НОД.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0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9571" y="40466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музыкального  воспитания дошкольников, решаемые воспитателем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1628800"/>
            <a:ext cx="4248472" cy="27363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01570" y="2104499"/>
            <a:ext cx="370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Оказание помощи в процессе проведения музыкальных НОД: петь и двигаться вместе с детьми, помогать разучивать новые песни, танцевать движения, следить за выполнением заданий.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09982" y="1625067"/>
            <a:ext cx="3906434" cy="230491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96321" y="203886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педагогических условий, содействующих развитию самостоятельной деятельности дошкольников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729196" y="4149080"/>
            <a:ext cx="3744416" cy="17281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29571" y="4413011"/>
            <a:ext cx="2894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самостоятельной музыкально - творческой деятельности детей.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09982" y="3929981"/>
            <a:ext cx="3773884" cy="19472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68329" y="4274511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Отбор музыкально- дидактического материала для решения разнообразных задач воспитания и развития дошкольников.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9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воспитателя в первой части НОД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268760"/>
            <a:ext cx="273630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3548" y="1527175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новых движений (роль воспитателя велика)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43708" y="2658257"/>
            <a:ext cx="273630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59732" y="30439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показе всех видов упражнений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31840" y="4205713"/>
            <a:ext cx="273630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57317" y="446075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соответствующие указания детям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1052736"/>
            <a:ext cx="2520280" cy="3600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44208" y="1358117"/>
            <a:ext cx="2232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точные, красивые образцы движений во всех видах упражнений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 исключением образных упражнений, в которых даёт примерные образцы)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8736" cy="70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034" y="285728"/>
            <a:ext cx="828680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ВАЛЕОЛОГИЧЕСКИЕ ПЕСЕНКИ-РАСПЕВКИ.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них я начинаю музыкальное занятие. Не сложные добрые тексты и мелодии, состоящие из звуков мажорной гаммы, улучшают эмоциональный климат на занятии, т. е. настраивают ребят на позитивный лад и подготавливают голосовой аппарат к пению.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песенка-распевка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«Просыпайтесь!»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Для детей 2-ых младших и средних групп: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Ладошки просыпайтесь, похлопайте скорей!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ножки просыпайтесь, спляшите веселей!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Ушки мы разбудим, лобик разотрём,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Носиком пошмыгаем, песенку споём: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«Доброе утро, доброе утро, доброе утро,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Всем, всем, всем!»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4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472" y="500042"/>
            <a:ext cx="821537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Валеологическая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песенка-распевка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«Доброе утро!»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детей старших и подготовительных групп: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утро, улыбнись скорее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сегодня весь день будет веселее.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погладим лобик, носик и щёчки,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красивыми, как в саду цветочки.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Разотрём ладошки, сильнее, сильнее,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похлопаем смелее, смелее.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Ушки мы теперь потрём,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здоровье сбережём,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Улыбнёмся снова, будем все здоровы!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2050" name="Picture 2" descr="F:\ФОТО для презентации 2023\Книг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70" t="5332" r="16206" b="6381"/>
          <a:stretch/>
        </p:blipFill>
        <p:spPr bwMode="auto">
          <a:xfrm>
            <a:off x="6228184" y="1916832"/>
            <a:ext cx="2558659" cy="4109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Екатерина\Desktop\Взаимодействие вос-ля с муз. рук-ем на муз-ых занятиях\1636620871_7-papik-pro-p-fonovii-risunok-muzik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"/>
            <a:ext cx="9148736" cy="68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79261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воспитателя в разделе: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«Слушание музыки»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разделе воспитатель играет наименьшую роль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520995"/>
            <a:ext cx="4176464" cy="45002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0302" y="1558719"/>
            <a:ext cx="39436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музыки: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Личным примером воспитывает у детей умение внимательно слушать музыкальное произведение, выражает заинтересованность.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 за дисциплиной.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помощь музыкальному руководителю в использовании наглядных пособий и другого методического материала.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ФОТО для презентации 2023\IMG-7555d48d194dd86fd9706c58d103034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494" y="1921033"/>
            <a:ext cx="4721688" cy="3016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26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854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Ст воспитатель</cp:lastModifiedBy>
  <cp:revision>48</cp:revision>
  <dcterms:created xsi:type="dcterms:W3CDTF">2023-01-16T11:56:15Z</dcterms:created>
  <dcterms:modified xsi:type="dcterms:W3CDTF">2025-10-08T13:38:35Z</dcterms:modified>
</cp:coreProperties>
</file>