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6" r:id="rId3"/>
    <p:sldId id="269" r:id="rId4"/>
    <p:sldId id="267" r:id="rId5"/>
    <p:sldId id="277" r:id="rId6"/>
    <p:sldId id="280" r:id="rId7"/>
    <p:sldId id="286" r:id="rId8"/>
    <p:sldId id="279" r:id="rId9"/>
    <p:sldId id="266" r:id="rId10"/>
    <p:sldId id="273" r:id="rId11"/>
    <p:sldId id="272" r:id="rId12"/>
    <p:sldId id="283" r:id="rId13"/>
    <p:sldId id="284" r:id="rId14"/>
    <p:sldId id="287" r:id="rId15"/>
    <p:sldId id="28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3512-18D1-4A38-BFAB-2F10AF82EF69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D5D18C-9CDC-4B4F-881B-7B969DB3FA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3512-18D1-4A38-BFAB-2F10AF82EF69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D18C-9CDC-4B4F-881B-7B969DB3F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3512-18D1-4A38-BFAB-2F10AF82EF69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D18C-9CDC-4B4F-881B-7B969DB3F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6843512-18D1-4A38-BFAB-2F10AF82EF69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2D5D18C-9CDC-4B4F-881B-7B969DB3FA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3512-18D1-4A38-BFAB-2F10AF82EF69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D18C-9CDC-4B4F-881B-7B969DB3FA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3512-18D1-4A38-BFAB-2F10AF82EF69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D18C-9CDC-4B4F-881B-7B969DB3FA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D18C-9CDC-4B4F-881B-7B969DB3FA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3512-18D1-4A38-BFAB-2F10AF82EF69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3512-18D1-4A38-BFAB-2F10AF82EF69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D18C-9CDC-4B4F-881B-7B969DB3FA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3512-18D1-4A38-BFAB-2F10AF82EF69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D18C-9CDC-4B4F-881B-7B969DB3F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6843512-18D1-4A38-BFAB-2F10AF82EF69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2D5D18C-9CDC-4B4F-881B-7B969DB3FA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3512-18D1-4A38-BFAB-2F10AF82EF69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D5D18C-9CDC-4B4F-881B-7B969DB3FA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6843512-18D1-4A38-BFAB-2F10AF82EF69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2D5D18C-9CDC-4B4F-881B-7B969DB3FA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852128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8575"/>
            <a:ext cx="9144000" cy="6829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60848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Памятники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блокадного Ленинграда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3212976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(для старшего и подготовительного возраста )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422108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 и реализовала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Старший воспитатель ВКК: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Маркова Ю.Г.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530120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Орск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2024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33265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учреждение «Детский сад № 106 «Анютины глазки»комбинированного вида»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Орска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852128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4287"/>
            <a:ext cx="9144000" cy="68294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476672"/>
            <a:ext cx="748883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Памятник блокадным кошкам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 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Известные многим,  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ленинградские коты – Елисей и Василиса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 –  память о блокадных кошках. Это собирательный образ  тех ярославских кошек, которых завезли в Ленинград в 1943 году, чтобы спасти город от  крыс.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1111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15616" y="2276872"/>
            <a:ext cx="6768752" cy="3759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852128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4287"/>
            <a:ext cx="9144000" cy="68294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83768" y="332656"/>
            <a:ext cx="41764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Памятник блокадному трамваю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Рисунок 5" descr="3109898_Blok_tram2 (580x435, 79Kb)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908719"/>
            <a:ext cx="7344816" cy="5040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52128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4287"/>
            <a:ext cx="9144000" cy="68294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404664"/>
            <a:ext cx="60486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«Разорванное кольцо»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 — мемориал, входящий в Зелёный пояс Славы, расположен на западном берегу Ладожского озера, у начала Дороги Жизни.</a:t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Рисунок 3" descr="3109898_Slom_kolco1 (580x431, 32Kb)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77702" y="1627982"/>
            <a:ext cx="6388596" cy="4249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52128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4287"/>
            <a:ext cx="9144000" cy="6829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620688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Викторина</a:t>
            </a:r>
            <a:endParaRPr lang="ru-RU" sz="32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412776"/>
            <a:ext cx="77768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Сколько длилась блокада Ленинграда?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Для чего устанавливают мемориалы, памятники?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Какие памятники  и памятные места блокадного Ленинграда вам известны?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Кому воздвигают мемориалы, памятники и памятные места? Назовите самые необычные.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Назовите символ блокадного Ленинграда?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52128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4287"/>
            <a:ext cx="9144000" cy="6829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1052736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помним,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мы чтим!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ost-1619-13907972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95736" y="404664"/>
            <a:ext cx="504056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051720" y="4941168"/>
            <a:ext cx="54006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Без воды, без еды и без света,</a:t>
            </a:r>
            <a:br>
              <a:rPr lang="ru-RU" sz="2000" b="1" i="1" dirty="0" smtClean="0"/>
            </a:br>
            <a:r>
              <a:rPr lang="ru-RU" sz="2000" b="1" i="1" dirty="0" smtClean="0"/>
              <a:t>От рассвета и вновь до рассвета</a:t>
            </a:r>
            <a:br>
              <a:rPr lang="ru-RU" sz="2000" b="1" i="1" dirty="0" smtClean="0"/>
            </a:br>
            <a:r>
              <a:rPr lang="ru-RU" sz="2000" b="1" i="1" dirty="0" smtClean="0"/>
              <a:t>Четко помня: ни шагу назад,</a:t>
            </a:r>
            <a:br>
              <a:rPr lang="ru-RU" sz="2000" b="1" i="1" dirty="0" smtClean="0"/>
            </a:br>
            <a:r>
              <a:rPr lang="ru-RU" sz="2000" b="1" i="1" dirty="0" smtClean="0"/>
              <a:t>Выживал, как умел, Ленинград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852128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4287"/>
            <a:ext cx="9144000" cy="6829425"/>
          </a:xfrm>
          <a:prstGeom prst="rect">
            <a:avLst/>
          </a:prstGeom>
        </p:spPr>
      </p:pic>
      <p:pic>
        <p:nvPicPr>
          <p:cNvPr id="5" name="Рисунок 4" descr="7-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7544" y="332656"/>
            <a:ext cx="2943982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uper.photo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31840" y="476672"/>
            <a:ext cx="3531984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4178878_lswv8q3vqKZeS_YaQNYFYRgqbRCKDQq4UfpGF7oVj5Q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84168" y="332656"/>
            <a:ext cx="2736304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1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39552" y="2564904"/>
            <a:ext cx="3360375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блокада 9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563888" y="2132856"/>
            <a:ext cx="288032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s48585860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835696" y="4365104"/>
            <a:ext cx="4277549" cy="1670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3109898_Kolushka (549x412, 41Kb)"/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084168" y="3212976"/>
            <a:ext cx="2614612" cy="2682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852128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4287"/>
            <a:ext cx="9144000" cy="6829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476672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Пискаревское кладбище – монумент Матери-Родины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Главным памятником в Великой Отечественной войне в Санкт-Петербурге является Пискаревское мемориальное кладбище. Здесь установлен монумент Матери-Родины, протянувшей руки к кладбищенской аллее. В память о жертвах блокады и героических защитниках города на Пискаревском кладбище горит Вечный Огонь.</a:t>
            </a:r>
          </a:p>
          <a:p>
            <a:endParaRPr lang="ru-RU" dirty="0"/>
          </a:p>
        </p:txBody>
      </p:sp>
      <p:pic>
        <p:nvPicPr>
          <p:cNvPr id="8" name="Рисунок 7" descr="super.photo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536" y="2636912"/>
            <a:ext cx="4686220" cy="3236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3109898_Rodina_Piskarevka1 (336x448, 36Kb)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92080" y="2276872"/>
            <a:ext cx="320040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216510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584" y="620688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Квартира Тани Савичевой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Дневник школьницы Тани Савичевой, у которой во время блокады Ленинграда погибла почти вся ее семья, стал одним из символов Великой Отечественной войны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" name="Рисунок 2" descr="3109898_Tanya_S_ (576x402, 41Kb)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7704" y="2132856"/>
            <a:ext cx="5486400" cy="3829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52128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294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404664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Дневник  выставлен в музее истории Ленинграда, а его копия — в витрине одного из павильонов Пискарёвского мемориального кладбища.</a:t>
            </a:r>
            <a:r>
              <a:rPr lang="ru-RU" sz="2000" dirty="0" smtClean="0">
                <a:latin typeface="Calibri" pitchFamily="34" charset="0"/>
              </a:rPr>
              <a:t/>
            </a:r>
            <a:br>
              <a:rPr lang="ru-RU" sz="2000" dirty="0" smtClean="0">
                <a:latin typeface="Calibri" pitchFamily="34" charset="0"/>
              </a:rPr>
            </a:br>
            <a:endParaRPr lang="ru-RU" sz="2000" dirty="0">
              <a:latin typeface="Calibri" pitchFamily="34" charset="0"/>
            </a:endParaRPr>
          </a:p>
        </p:txBody>
      </p:sp>
      <p:pic>
        <p:nvPicPr>
          <p:cNvPr id="4" name="Рисунок 3" descr="3109898_Tane_Sav (510x390, 98Kb)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59632" y="1556792"/>
            <a:ext cx="6696744" cy="4305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52128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29425"/>
          </a:xfrm>
          <a:prstGeom prst="rect">
            <a:avLst/>
          </a:prstGeom>
        </p:spPr>
      </p:pic>
      <p:pic>
        <p:nvPicPr>
          <p:cNvPr id="3" name="Рисунок 2" descr="3109898_Detyam_blokadi1 (343x420, 140Kb)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71800" y="1628800"/>
            <a:ext cx="3312368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83568" y="332656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8 сентября 2010 года, в День памяти жертв блокады, на Васильевском острове открылся 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памятник детям блокадного Ленинграда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Памятник установлен в Яблоневом саду, который в 1953 году посадили ученики одной из городских школ.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852128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4287"/>
            <a:ext cx="9144000" cy="6829425"/>
          </a:xfrm>
          <a:prstGeom prst="rect">
            <a:avLst/>
          </a:prstGeom>
        </p:spPr>
      </p:pic>
      <p:pic>
        <p:nvPicPr>
          <p:cNvPr id="5" name="Рисунок 4" descr="3109898_blokadaart (525x394, 41Kb)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03648" y="2132856"/>
            <a:ext cx="6408712" cy="3752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83568" y="476672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Невский проспект, дом 14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Это  двор того самого дома по Невскому пр. 14, на стене которого сохранена блокадная памятная надпись - "При артобстреле эта сторона улицы наиболее опасна".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852128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4287"/>
            <a:ext cx="9144000" cy="6829425"/>
          </a:xfrm>
          <a:prstGeom prst="rect">
            <a:avLst/>
          </a:prstGeom>
        </p:spPr>
      </p:pic>
      <p:pic>
        <p:nvPicPr>
          <p:cNvPr id="5" name="Рисунок 4" descr="3109898_Kolushka (549x412, 41Kb)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9672" y="1772816"/>
            <a:ext cx="6192688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835696" y="620688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Этот  памятник маленькой рыбке колюшке, что "людям выжить помогла", поставили в Кронштадте.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950</TotalTime>
  <Words>188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Future</cp:lastModifiedBy>
  <cp:revision>46</cp:revision>
  <dcterms:created xsi:type="dcterms:W3CDTF">2016-03-24T08:33:21Z</dcterms:created>
  <dcterms:modified xsi:type="dcterms:W3CDTF">2024-01-30T18:12:10Z</dcterms:modified>
</cp:coreProperties>
</file>