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486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8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6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7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8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5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9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8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2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B0C2-F5A8-4276-960A-4E1E2495681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A09A-CD3B-45A4-87BF-C0F6CC82A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8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8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Лист A4 (210x297 мм)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2024-05-05T12:24:46Z</dcterms:created>
  <dcterms:modified xsi:type="dcterms:W3CDTF">2024-05-05T12:33:07Z</dcterms:modified>
</cp:coreProperties>
</file>