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98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                                         «Детский сад № 106 «Анютины глазки»  комбинированного вида» </a:t>
            </a:r>
            <a:b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Орска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03322"/>
            <a:ext cx="4680520" cy="13716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Подготовила воспитатель 1КК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Рейдер Екатерина Юрьевна.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Презентация </a:t>
            </a:r>
            <a:r>
              <a:rPr lang="ru-RU" sz="4000" b="1" dirty="0" smtClean="0">
                <a:solidFill>
                  <a:srgbClr val="002060"/>
                </a:solidFill>
              </a:rPr>
              <a:t>для дошкольников на  </a:t>
            </a:r>
            <a:r>
              <a:rPr lang="ru-RU" sz="4000" b="1" dirty="0" smtClean="0">
                <a:solidFill>
                  <a:srgbClr val="002060"/>
                </a:solidFill>
              </a:rPr>
              <a:t>тему: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</a:rPr>
              <a:t>День народного единства»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3816424" cy="302433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rcRect l="12687" r="13433"/>
          <a:stretch>
            <a:fillRect/>
          </a:stretch>
        </p:blipFill>
        <p:spPr>
          <a:xfrm>
            <a:off x="179512" y="188640"/>
            <a:ext cx="8712968" cy="63813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476672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Песней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жавороночка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Милую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стороночку</a:t>
            </a:r>
            <a:r>
              <a:rPr lang="ru-RU" sz="2000" b="1" i="1" dirty="0" smtClean="0">
                <a:solidFill>
                  <a:schemeClr val="bg1"/>
                </a:solidFill>
              </a:rPr>
              <a:t>!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556104" cy="64807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284</TotalTime>
  <Words>372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Муниципальное дошкольное образовательное автономное учреждение                                          «Детский сад № 106 «Анютины глазки»  комбинированного вида»  г. Орска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27 комбинированного типа г.Тула</dc:title>
  <dc:creator>СЕРГЕЙ</dc:creator>
  <cp:lastModifiedBy>Future</cp:lastModifiedBy>
  <cp:revision>31</cp:revision>
  <dcterms:created xsi:type="dcterms:W3CDTF">2015-11-01T16:37:58Z</dcterms:created>
  <dcterms:modified xsi:type="dcterms:W3CDTF">2023-10-31T16:37:02Z</dcterms:modified>
</cp:coreProperties>
</file>