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624" y="-77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sadik106@yandex.ru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309926" y="0"/>
            <a:ext cx="3309926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96074" y="0"/>
            <a:ext cx="3309926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3309926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42876" y="142852"/>
            <a:ext cx="3000396" cy="16299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/>
              <a:t> </a:t>
            </a: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Безопасность.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При проведении упражнений с природным материалом необходимо соблюдать следующие правила:</a:t>
            </a:r>
          </a:p>
          <a:p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мыть руки</a:t>
            </a:r>
          </a:p>
          <a:p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следить, чтобы руки были здоровыми (без царапин, аллергических проявлений т.д.)</a:t>
            </a:r>
          </a:p>
          <a:p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-природный материал должен быть чистым и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нетравмоопасным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2480" y="1916832"/>
            <a:ext cx="228601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Перекатывание шишек между ладонями.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Упражнение проводят до появления чувства приятного тепла и легкого покраснения.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Раз, два, три, четыре, пять,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Шишку будем мы катать.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Шишку будем мы катать,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Раз, два, три, четыре, пять.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Еловая шишка нам колет ладошки.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Мы покатаем шишку немножко.</a:t>
            </a: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Сжимание и разжимание шишек обеими руками.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Упражнение можно проводить двумя руками одновременно или поочередно правой и левой рукой.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Я сильнее всех на свете!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Буду шишки я сжимать.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Буду шишки я сжимать,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Буду руки развивать.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Левую и правую,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Правую и левую.</a:t>
            </a: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Перебрасывание шишек друг другу.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Белки с нами шутят,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Шишки в нас кидают.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 белкой поиграем,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Шишки мы поймаем.</a:t>
            </a: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4" name="Picture 20" descr="http://www.nvk24.com.ua/wp-content/uploads/2017/08/0_833e9_d1cacb4b_orig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6816" y="116632"/>
            <a:ext cx="3297226" cy="782208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84848" y="1278631"/>
            <a:ext cx="279276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с крупой и семенами</a:t>
            </a:r>
            <a:endParaRPr kumimoji="0" lang="ru-RU" sz="1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интересны  для детей игры с крупой:</a:t>
            </a:r>
          </a:p>
          <a:p>
            <a:pPr lvl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1. На ощупь определить и назвать крупу и семена, находящиеся в мешочке.</a:t>
            </a:r>
          </a:p>
          <a:p>
            <a:pPr lvl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2. В подносы тонким слоем насыпать манку или песок Нарисуйте пальцем что хотите: волны на море, высокие горы, прекрасные цветы, любимую букву, автомобиль.</a:t>
            </a:r>
          </a:p>
          <a:p>
            <a:pPr lvl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3. Крупу можно пересыпать в разные емкости, рукой, мерной ложкой, прятать и искать в крупе секреты, сделать тесто из крупы для этого в крупу добавляем воды и начинаем перемешивать полученную массу, выполнить рисунок крупой.</a:t>
            </a:r>
          </a:p>
          <a:p>
            <a:pPr lvl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4. Выкладывать фигуры, узоры, целые картины, используя семена фасоли, гороха, арбуза, фиников.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753200" y="116632"/>
            <a:ext cx="293677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Конструктор из камешков.</a:t>
            </a:r>
            <a:endParaRPr kumimoji="0" lang="ru-RU" sz="1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изготовления конструктора необходимо подобрать гладкие камушки  и раскрасить. Раскрашивать камушки можно и с детьми, можно на них прикрепить наклейки.  Чем больше деталей вы сделаете, тем лучше. Одни и те же камешки можно использовать для построения разных фигур. Для раскрашивания используются акриловые краски. После высыхания они не смываются водой и имеют приятный блеск. Эти краски не имеют запаха и не токсичны</a:t>
            </a:r>
            <a:r>
              <a:rPr kumimoji="0" lang="ru-RU" sz="1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(Педагог предлагает детям  раскрасить  камушки краской или наклейками)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i="1" dirty="0" smtClean="0"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1" u="none" strike="noStrike" cap="none" normalizeH="0" baseline="0" dirty="0" smtClean="0">
              <a:ln>
                <a:noFill/>
              </a:ln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i="1" dirty="0" smtClean="0"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1" u="none" strike="noStrike" cap="none" normalizeH="0" baseline="0" dirty="0" smtClean="0">
              <a:ln>
                <a:noFill/>
              </a:ln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i="1" dirty="0" smtClean="0"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Соленое тесто</a:t>
            </a:r>
            <a:endParaRPr kumimoji="0" lang="ru-RU" sz="1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Соленое тесто - это экологически  чистый  материал, который можно смело доверять  ребенку. У него много преимуществ: безопасное, все необходимые материалы  доступны и дешевы, легко  отмывается не оставляет следов,  можно получать разные оттенки добавляя в тесто краски. Тесто прикасается к каждой точке ваших пальцев и ладоней стимулирует и массажирует. Оно дает уникальные возможности проводить интересные игры с пользой для общего развития ребенка. Из теста можно слепить все что угодно: любимых героев сказок, печенье, пирожные к игре, сделать красивое украшение.  </a:t>
            </a:r>
            <a:r>
              <a:rPr kumimoji="0" lang="ru-RU" sz="1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(Педагог предлагает вылепить букву, с которой начинается ва</a:t>
            </a:r>
            <a:r>
              <a:rPr kumimoji="0" lang="ru-RU" sz="1000" b="0" i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ше имя и украсить ее семенами).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</a:t>
            </a:r>
          </a:p>
        </p:txBody>
      </p:sp>
      <p:pic>
        <p:nvPicPr>
          <p:cNvPr id="2051" name="Picture 3" descr="C:\Users\Пользователь\Desktop\ОВЗ материал\620x462_1_9b64954f372e4f7e48213991fbf85603@1000x745_0xac120003_153523740215626457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4848" y="4437112"/>
            <a:ext cx="2808734" cy="2092959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Desktop\ОВЗ материал\images.jpg"/>
          <p:cNvPicPr>
            <a:picLocks noChangeAspect="1" noChangeArrowheads="1"/>
          </p:cNvPicPr>
          <p:nvPr/>
        </p:nvPicPr>
        <p:blipFill>
          <a:blip r:embed="rId4" cstate="print"/>
          <a:srcRect l="67657" t="3857"/>
          <a:stretch>
            <a:fillRect/>
          </a:stretch>
        </p:blipFill>
        <p:spPr bwMode="auto">
          <a:xfrm>
            <a:off x="2432720" y="2492896"/>
            <a:ext cx="791741" cy="1794892"/>
          </a:xfrm>
          <a:prstGeom prst="rect">
            <a:avLst/>
          </a:prstGeom>
          <a:noFill/>
        </p:spPr>
      </p:pic>
      <p:pic>
        <p:nvPicPr>
          <p:cNvPr id="2053" name="Picture 5" descr="C:\Users\Пользователь\Desktop\ОВЗ материал\unnam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7216" y="2276872"/>
            <a:ext cx="2614093" cy="1618492"/>
          </a:xfrm>
          <a:prstGeom prst="rect">
            <a:avLst/>
          </a:prstGeom>
          <a:noFill/>
        </p:spPr>
      </p:pic>
      <p:pic>
        <p:nvPicPr>
          <p:cNvPr id="19" name="Picture 14" descr="http://img1.liveinternet.ru/images/attach/c/4/79/777/79777655_Devochka_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4688" y="4869160"/>
            <a:ext cx="1523976" cy="1523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6596074" y="0"/>
            <a:ext cx="3309926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3309926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96816" y="0"/>
            <a:ext cx="3309926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2" name="Picture 4" descr="http://umstart.ru/wp-content/uploads/2017/03/1650327_html_m2561d5f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3309926" cy="805747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3512840" y="2852936"/>
            <a:ext cx="2952328" cy="187220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Picture 2" descr="http://ds68.detsad.tver.ru/wp-content/uploads/sites/64/2017/01/850_6e1974263a6556c8482e0f45e944f1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2802" y="4777568"/>
            <a:ext cx="3143272" cy="2080432"/>
          </a:xfrm>
          <a:prstGeom prst="rect">
            <a:avLst/>
          </a:prstGeom>
          <a:noFill/>
        </p:spPr>
      </p:pic>
      <p:pic>
        <p:nvPicPr>
          <p:cNvPr id="17414" name="Picture 6" descr="https://s30.postimg.org/h7sunds5t/sun-gunes-png-12_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4888" y="1124744"/>
            <a:ext cx="1865804" cy="1628800"/>
          </a:xfrm>
          <a:prstGeom prst="rect">
            <a:avLst/>
          </a:prstGeom>
          <a:noFill/>
        </p:spPr>
      </p:pic>
      <p:sp>
        <p:nvSpPr>
          <p:cNvPr id="26" name="Скругленный прямоугольник 25"/>
          <p:cNvSpPr/>
          <p:nvPr/>
        </p:nvSpPr>
        <p:spPr>
          <a:xfrm>
            <a:off x="6825208" y="188640"/>
            <a:ext cx="2928958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 и упражнения с природным материалом для детей ОВЗ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8" descr="http://cs01.services.mya5.ru/DgABAIQAzQEiAczS_8P7Dw/29W8TJbz98AInXQyFOrMNw/sv/image/cd/a1/6a/225939/92/blue-cloud-hi.png?14765982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7512" y="928670"/>
            <a:ext cx="3238488" cy="2356314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6596074" y="1214422"/>
            <a:ext cx="3095612" cy="80021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1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2" name="Picture 12" descr="http://ldospk.ru/wikispk/images/c/cf/%D0%A8%D0%B0%D0%B1%D0%BB%D0%BE%D0%BD_%D0%B2%D0%BE%D1%81%D0%BF%D0%B8%D1%82%D0%B0%D1%82%D0%B5%D0%BB%D0%B8_%D0%9A%D1%80%D1%83%D0%B6%D0%BA%D0%BE%D0%B2%D0%B0%D1%8F-%D1%80%D0%B0%D0%B1%D0%BE%D1%82%D0%B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8950" y="3284984"/>
            <a:ext cx="3167050" cy="1905362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7024702" y="5286388"/>
            <a:ext cx="2714644" cy="14287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6" descr="http://www.playcast.ru/uploads/2016/05/31/1884018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4528" y="4581128"/>
            <a:ext cx="1800200" cy="2051401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85248" y="1186880"/>
            <a:ext cx="24482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«Истоки способностей и дарования детей – на кончиках их пальцев. От пальцев, образно говоря, идут тончайшие нити-ручейки, которые питают источник творческой мысли. Другими словами, чем больше мастерства в детской руке, тем умнее ребенок»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В. А.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Сухомлинский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113240" y="5391363"/>
            <a:ext cx="252028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и упражнения не должны быть длительными, должны проводиться в игровой форме</a:t>
            </a:r>
            <a:r>
              <a:rPr lang="ru-RU" sz="1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19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движение не удается, то игру нужно проводить многократно, пока движение не будет получаться легко, правильно, четко.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12840" y="2412794"/>
            <a:ext cx="288032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1" i="0" u="sng" strike="noStrike" cap="none" normalizeH="0" baseline="0" dirty="0" smtClean="0">
              <a:ln>
                <a:noFill/>
              </a:ln>
              <a:solidFill>
                <a:srgbClr val="00004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500" b="1" u="sng" dirty="0" smtClean="0">
              <a:solidFill>
                <a:srgbClr val="000040"/>
              </a:solidFill>
              <a:latin typeface="+mj-lt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sng" strike="noStrike" cap="none" normalizeH="0" baseline="0" dirty="0" smtClean="0">
                <a:ln>
                  <a:noFill/>
                </a:ln>
                <a:solidFill>
                  <a:srgbClr val="000040"/>
                </a:solidFill>
                <a:effectLst/>
                <a:latin typeface="Times New Roman" pitchFamily="18" charset="0"/>
                <a:cs typeface="Times New Roman" pitchFamily="18" charset="0"/>
              </a:rPr>
              <a:t>Наш адрес: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462432, Оренбургская область, г. Орск, ул.Андреева, д. 5 «Б»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Тел.8 (3537) 44-82-25,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Телефакс  8 (3537) 44-52-41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-mail: </a:t>
            </a:r>
            <a:r>
              <a:rPr lang="en-US" sz="14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sadik106@yandex.ru</a:t>
            </a: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Ст. воспитатель Маркова Ю.Г.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rgbClr val="000040"/>
                </a:solidFill>
                <a:effectLst/>
                <a:latin typeface="+mj-lt"/>
                <a:cs typeface="Arial" pitchFamily="34" charset="0"/>
              </a:rPr>
              <a:t>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368824" y="153888"/>
            <a:ext cx="322480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учреждение «Детский сад № 106 «Анютины глазки»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комбинированного вида» г. Орска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72480" y="1484784"/>
            <a:ext cx="2880320" cy="2952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000" dirty="0" smtClean="0">
                <a:latin typeface="+mj-lt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 давних времен дети любят играть с камушками, желудями, шишками, орехами и другими природными материалами. Дети строят, мастерят игрушки, выкладывают узоры. Колючие шишки, гладкие и блестящие желуди, замысловатые камни, кора деревьев своим ароматом и шероховатостью вызывают положительные эмоции, дарят рукам силу, гибкость и свободу движений. Играя с природным материалом, дети познают окружающий мир, становятся более общительными  и спокойными. Работа с природным материалом оказывается увлекательной и неутомительной, но благодаря этой работе развивается моторика рук. Руки ребенка постепенно крепнут, становятся более подвижными, готовыми выполнять четкие, последовательные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действия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376</Words>
  <Application>Microsoft Office PowerPoint</Application>
  <PresentationFormat>Лист A4 (210x297 мм)</PresentationFormat>
  <Paragraphs>72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Marina</dc:creator>
  <cp:lastModifiedBy>Future</cp:lastModifiedBy>
  <cp:revision>32</cp:revision>
  <dcterms:created xsi:type="dcterms:W3CDTF">2018-02-15T16:58:16Z</dcterms:created>
  <dcterms:modified xsi:type="dcterms:W3CDTF">2025-04-28T20:36:58Z</dcterms:modified>
</cp:coreProperties>
</file>