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</p:sldMasterIdLst>
  <p:notesMasterIdLst>
    <p:notesMasterId r:id="rId23"/>
  </p:notesMasterIdLst>
  <p:sldIdLst>
    <p:sldId id="386" r:id="rId2"/>
    <p:sldId id="796" r:id="rId3"/>
    <p:sldId id="797" r:id="rId4"/>
    <p:sldId id="764" r:id="rId5"/>
    <p:sldId id="765" r:id="rId6"/>
    <p:sldId id="791" r:id="rId7"/>
    <p:sldId id="792" r:id="rId8"/>
    <p:sldId id="793" r:id="rId9"/>
    <p:sldId id="788" r:id="rId10"/>
    <p:sldId id="798" r:id="rId11"/>
    <p:sldId id="794" r:id="rId12"/>
    <p:sldId id="787" r:id="rId13"/>
    <p:sldId id="790" r:id="rId14"/>
    <p:sldId id="795" r:id="rId15"/>
    <p:sldId id="786" r:id="rId16"/>
    <p:sldId id="800" r:id="rId17"/>
    <p:sldId id="799" r:id="rId18"/>
    <p:sldId id="801" r:id="rId19"/>
    <p:sldId id="802" r:id="rId20"/>
    <p:sldId id="803" r:id="rId21"/>
    <p:sldId id="739" r:id="rId22"/>
  </p:sldIdLst>
  <p:sldSz cx="15119350" cy="10691813"/>
  <p:notesSz cx="6797675" cy="9928225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5087"/>
    <a:srgbClr val="CDCDEB"/>
    <a:srgbClr val="575086"/>
    <a:srgbClr val="FF6600"/>
    <a:srgbClr val="9D9DD7"/>
    <a:srgbClr val="423D67"/>
    <a:srgbClr val="FF5429"/>
    <a:srgbClr val="6C65A3"/>
    <a:srgbClr val="ABABDD"/>
    <a:srgbClr val="8A8A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9882" autoAdjust="0"/>
  </p:normalViewPr>
  <p:slideViewPr>
    <p:cSldViewPr snapToGrid="0" snapToObjects="1">
      <p:cViewPr>
        <p:scale>
          <a:sx n="52" d="100"/>
          <a:sy n="52" d="100"/>
        </p:scale>
        <p:origin x="-202" y="446"/>
      </p:cViewPr>
      <p:guideLst>
        <p:guide orient="horz" pos="3369"/>
        <p:guide orient="horz" pos="434"/>
        <p:guide pos="4763"/>
        <p:guide pos="4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67B3D-4386-49FF-A239-2CFDEE440F4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38D783-B3A4-464C-94A0-574245AE473B}">
      <dgm:prSet phldrT="[Текст]"/>
      <dgm:spPr/>
      <dgm:t>
        <a:bodyPr/>
        <a:lstStyle/>
        <a:p>
          <a:r>
            <a:rPr lang="ru-RU" b="1" dirty="0"/>
            <a:t>Ведение </a:t>
          </a:r>
          <a:r>
            <a:rPr lang="ru-RU" b="1" dirty="0" smtClean="0"/>
            <a:t>социальных сетей, </a:t>
          </a:r>
          <a:r>
            <a:rPr lang="ru-RU" b="1" dirty="0"/>
            <a:t>администрирование </a:t>
          </a:r>
          <a:r>
            <a:rPr lang="ru-RU" b="1" dirty="0" err="1"/>
            <a:t>Сферума</a:t>
          </a:r>
          <a:r>
            <a:rPr lang="ru-RU" b="1" dirty="0"/>
            <a:t>  </a:t>
          </a:r>
        </a:p>
      </dgm:t>
    </dgm:pt>
    <dgm:pt modelId="{59BB006F-C197-40D4-B646-570E1C3C3BDD}" type="parTrans" cxnId="{05B56FA4-76F9-445E-87E7-A83997372977}">
      <dgm:prSet/>
      <dgm:spPr/>
      <dgm:t>
        <a:bodyPr/>
        <a:lstStyle/>
        <a:p>
          <a:endParaRPr lang="ru-RU"/>
        </a:p>
      </dgm:t>
    </dgm:pt>
    <dgm:pt modelId="{7CC7C8AE-DFBB-438B-BCC6-631637E658B8}" type="sibTrans" cxnId="{05B56FA4-76F9-445E-87E7-A83997372977}">
      <dgm:prSet/>
      <dgm:spPr/>
      <dgm:t>
        <a:bodyPr/>
        <a:lstStyle/>
        <a:p>
          <a:endParaRPr lang="ru-RU"/>
        </a:p>
      </dgm:t>
    </dgm:pt>
    <dgm:pt modelId="{6D53EB5D-07AE-4BC4-ABB1-3FB9EC6696A3}">
      <dgm:prSet phldrT="[Текст]"/>
      <dgm:spPr/>
      <dgm:t>
        <a:bodyPr/>
        <a:lstStyle/>
        <a:p>
          <a:r>
            <a:rPr lang="ru-RU" b="1" dirty="0"/>
            <a:t>Индивидуализация образования  </a:t>
          </a:r>
        </a:p>
      </dgm:t>
    </dgm:pt>
    <dgm:pt modelId="{A1061E7D-08FB-44FB-A74F-434C37785B2F}" type="parTrans" cxnId="{59151007-ACBD-4677-BE72-EBF521B71FAC}">
      <dgm:prSet/>
      <dgm:spPr/>
      <dgm:t>
        <a:bodyPr/>
        <a:lstStyle/>
        <a:p>
          <a:endParaRPr lang="ru-RU"/>
        </a:p>
      </dgm:t>
    </dgm:pt>
    <dgm:pt modelId="{0DF4CF64-1C25-4D14-8BAC-365EF2C32061}" type="sibTrans" cxnId="{59151007-ACBD-4677-BE72-EBF521B71FAC}">
      <dgm:prSet/>
      <dgm:spPr/>
      <dgm:t>
        <a:bodyPr/>
        <a:lstStyle/>
        <a:p>
          <a:endParaRPr lang="ru-RU"/>
        </a:p>
      </dgm:t>
    </dgm:pt>
    <dgm:pt modelId="{6981E7BF-085A-4071-86B9-DACB88400242}">
      <dgm:prSet phldrT="[Текст]"/>
      <dgm:spPr/>
      <dgm:t>
        <a:bodyPr/>
        <a:lstStyle/>
        <a:p>
          <a:r>
            <a:rPr lang="ru-RU" b="1" dirty="0"/>
            <a:t>Оценка качества образования</a:t>
          </a:r>
        </a:p>
      </dgm:t>
    </dgm:pt>
    <dgm:pt modelId="{F62FF50C-88DA-49F1-96BD-AD0D50C3EE9C}" type="parTrans" cxnId="{75189B55-8602-4E17-84D7-A61E9393B3E4}">
      <dgm:prSet/>
      <dgm:spPr/>
      <dgm:t>
        <a:bodyPr/>
        <a:lstStyle/>
        <a:p>
          <a:endParaRPr lang="ru-RU"/>
        </a:p>
      </dgm:t>
    </dgm:pt>
    <dgm:pt modelId="{89AABEA9-2725-4638-AA2A-20854A253CF9}" type="sibTrans" cxnId="{75189B55-8602-4E17-84D7-A61E9393B3E4}">
      <dgm:prSet/>
      <dgm:spPr/>
      <dgm:t>
        <a:bodyPr/>
        <a:lstStyle/>
        <a:p>
          <a:endParaRPr lang="ru-RU"/>
        </a:p>
      </dgm:t>
    </dgm:pt>
    <dgm:pt modelId="{2FBC3499-96DE-4843-ABE1-7FBBA16992A8}">
      <dgm:prSet/>
      <dgm:spPr/>
      <dgm:t>
        <a:bodyPr/>
        <a:lstStyle/>
        <a:p>
          <a:r>
            <a:rPr lang="ru-RU" b="1" dirty="0"/>
            <a:t>Инклюзивное образование </a:t>
          </a:r>
        </a:p>
      </dgm:t>
    </dgm:pt>
    <dgm:pt modelId="{DEF32212-7168-42DA-B86B-7545EB0D275E}" type="parTrans" cxnId="{9205B3C9-935F-45E8-8F95-321094919B08}">
      <dgm:prSet/>
      <dgm:spPr/>
      <dgm:t>
        <a:bodyPr/>
        <a:lstStyle/>
        <a:p>
          <a:endParaRPr lang="ru-RU"/>
        </a:p>
      </dgm:t>
    </dgm:pt>
    <dgm:pt modelId="{0741AFE4-BFD0-4E91-BEFB-17D9A1FEE051}" type="sibTrans" cxnId="{9205B3C9-935F-45E8-8F95-321094919B08}">
      <dgm:prSet/>
      <dgm:spPr/>
      <dgm:t>
        <a:bodyPr/>
        <a:lstStyle/>
        <a:p>
          <a:endParaRPr lang="ru-RU"/>
        </a:p>
      </dgm:t>
    </dgm:pt>
    <dgm:pt modelId="{AE50115A-31CD-445F-BD06-0FCCBAA2B4A6}">
      <dgm:prSet/>
      <dgm:spPr/>
      <dgm:t>
        <a:bodyPr/>
        <a:lstStyle/>
        <a:p>
          <a:r>
            <a:rPr lang="ru-RU" b="1" dirty="0"/>
            <a:t>Осуществление педагогической диагностики </a:t>
          </a:r>
        </a:p>
      </dgm:t>
    </dgm:pt>
    <dgm:pt modelId="{84F6A05B-4E51-47E4-BCDC-D78034CE8552}" type="parTrans" cxnId="{D2F2FFC4-0472-4325-9B8F-F853408F1FCA}">
      <dgm:prSet/>
      <dgm:spPr/>
      <dgm:t>
        <a:bodyPr/>
        <a:lstStyle/>
        <a:p>
          <a:endParaRPr lang="ru-RU"/>
        </a:p>
      </dgm:t>
    </dgm:pt>
    <dgm:pt modelId="{B5339BF3-9516-4DD3-AFB2-66E190335246}" type="sibTrans" cxnId="{D2F2FFC4-0472-4325-9B8F-F853408F1FCA}">
      <dgm:prSet/>
      <dgm:spPr/>
      <dgm:t>
        <a:bodyPr/>
        <a:lstStyle/>
        <a:p>
          <a:endParaRPr lang="ru-RU"/>
        </a:p>
      </dgm:t>
    </dgm:pt>
    <dgm:pt modelId="{F8070403-EF2E-4A5C-B566-46C5BDCEA7A6}">
      <dgm:prSet/>
      <dgm:spPr/>
      <dgm:t>
        <a:bodyPr/>
        <a:lstStyle/>
        <a:p>
          <a:r>
            <a:rPr lang="ru-RU" b="1" dirty="0"/>
            <a:t>Разработка образовательных программ </a:t>
          </a:r>
        </a:p>
      </dgm:t>
    </dgm:pt>
    <dgm:pt modelId="{6757DC5B-8084-4AAA-96B9-B4483B5A7742}" type="parTrans" cxnId="{8151B8BE-9177-478E-B33A-F72830F3D300}">
      <dgm:prSet/>
      <dgm:spPr/>
      <dgm:t>
        <a:bodyPr/>
        <a:lstStyle/>
        <a:p>
          <a:endParaRPr lang="ru-RU"/>
        </a:p>
      </dgm:t>
    </dgm:pt>
    <dgm:pt modelId="{F8C71516-B982-47A3-8036-2085F4731BB5}" type="sibTrans" cxnId="{8151B8BE-9177-478E-B33A-F72830F3D300}">
      <dgm:prSet/>
      <dgm:spPr/>
      <dgm:t>
        <a:bodyPr/>
        <a:lstStyle/>
        <a:p>
          <a:endParaRPr lang="ru-RU"/>
        </a:p>
      </dgm:t>
    </dgm:pt>
    <dgm:pt modelId="{CF504B2A-6C53-4ECE-ABB6-AD4CDF6264E0}">
      <dgm:prSet/>
      <dgm:spPr/>
      <dgm:t>
        <a:bodyPr/>
        <a:lstStyle/>
        <a:p>
          <a:r>
            <a:rPr lang="ru-RU" b="1" dirty="0"/>
            <a:t>Реализация стратегии по противодействию экстремизму  </a:t>
          </a:r>
        </a:p>
      </dgm:t>
    </dgm:pt>
    <dgm:pt modelId="{1EA3CEE6-E95B-4306-9D8D-FB3125A9D811}" type="parTrans" cxnId="{B6934724-255B-47F3-A3A4-13CB16DF1B51}">
      <dgm:prSet/>
      <dgm:spPr/>
      <dgm:t>
        <a:bodyPr/>
        <a:lstStyle/>
        <a:p>
          <a:endParaRPr lang="ru-RU"/>
        </a:p>
      </dgm:t>
    </dgm:pt>
    <dgm:pt modelId="{5A77DF2A-BBD9-48FA-B328-C5855FA4CFF5}" type="sibTrans" cxnId="{B6934724-255B-47F3-A3A4-13CB16DF1B51}">
      <dgm:prSet/>
      <dgm:spPr/>
      <dgm:t>
        <a:bodyPr/>
        <a:lstStyle/>
        <a:p>
          <a:endParaRPr lang="ru-RU"/>
        </a:p>
      </dgm:t>
    </dgm:pt>
    <dgm:pt modelId="{33337C45-8C28-426F-9846-9B20DFC13E7C}">
      <dgm:prSet/>
      <dgm:spPr/>
      <dgm:t>
        <a:bodyPr/>
        <a:lstStyle/>
        <a:p>
          <a:r>
            <a:rPr lang="ru-RU" b="1" dirty="0"/>
            <a:t>Просветительская работа с родителями </a:t>
          </a:r>
        </a:p>
      </dgm:t>
    </dgm:pt>
    <dgm:pt modelId="{2C678F4B-BF3A-489F-B46D-D054E177D426}" type="parTrans" cxnId="{BD31C5F2-20B0-419C-8E10-000C99DCD0DF}">
      <dgm:prSet/>
      <dgm:spPr/>
      <dgm:t>
        <a:bodyPr/>
        <a:lstStyle/>
        <a:p>
          <a:endParaRPr lang="ru-RU"/>
        </a:p>
      </dgm:t>
    </dgm:pt>
    <dgm:pt modelId="{56205B03-5D45-4E39-8FBF-73723C11F364}" type="sibTrans" cxnId="{BD31C5F2-20B0-419C-8E10-000C99DCD0DF}">
      <dgm:prSet/>
      <dgm:spPr/>
      <dgm:t>
        <a:bodyPr/>
        <a:lstStyle/>
        <a:p>
          <a:endParaRPr lang="ru-RU"/>
        </a:p>
      </dgm:t>
    </dgm:pt>
    <dgm:pt modelId="{1AC39F84-4393-4495-B08F-761EACAD3171}">
      <dgm:prSet/>
      <dgm:spPr/>
      <dgm:t>
        <a:bodyPr/>
        <a:lstStyle/>
        <a:p>
          <a:endParaRPr lang="ru-RU"/>
        </a:p>
      </dgm:t>
    </dgm:pt>
    <dgm:pt modelId="{4730FA02-AEA8-462E-880F-02E23225DC61}" type="parTrans" cxnId="{DF9D6760-4EAD-454B-935B-5FD842457650}">
      <dgm:prSet/>
      <dgm:spPr/>
      <dgm:t>
        <a:bodyPr/>
        <a:lstStyle/>
        <a:p>
          <a:endParaRPr lang="ru-RU"/>
        </a:p>
      </dgm:t>
    </dgm:pt>
    <dgm:pt modelId="{7EA7F62B-3A53-423A-B9DB-42BFA20D6207}" type="sibTrans" cxnId="{DF9D6760-4EAD-454B-935B-5FD842457650}">
      <dgm:prSet/>
      <dgm:spPr/>
      <dgm:t>
        <a:bodyPr/>
        <a:lstStyle/>
        <a:p>
          <a:endParaRPr lang="ru-RU"/>
        </a:p>
      </dgm:t>
    </dgm:pt>
    <dgm:pt modelId="{28464BDD-229E-4E71-8062-A4B2909CF21B}" type="pres">
      <dgm:prSet presAssocID="{8A267B3D-4386-49FF-A239-2CFDEE440F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F1E78-6E24-48E7-9571-783C511924B8}" type="pres">
      <dgm:prSet presAssocID="{F8070403-EF2E-4A5C-B566-46C5BDCEA7A6}" presName="parentLin" presStyleCnt="0"/>
      <dgm:spPr/>
    </dgm:pt>
    <dgm:pt modelId="{231F3939-9854-4A05-9BF4-BC0BD89CA74F}" type="pres">
      <dgm:prSet presAssocID="{F8070403-EF2E-4A5C-B566-46C5BDCEA7A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DB007B6-4EE6-4BF8-95FD-9CDEEB1A74B3}" type="pres">
      <dgm:prSet presAssocID="{F8070403-EF2E-4A5C-B566-46C5BDCEA7A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81963-7831-433A-A540-F4A6E1D39A90}" type="pres">
      <dgm:prSet presAssocID="{F8070403-EF2E-4A5C-B566-46C5BDCEA7A6}" presName="negativeSpace" presStyleCnt="0"/>
      <dgm:spPr/>
    </dgm:pt>
    <dgm:pt modelId="{F0ED0DE7-B0D5-46A1-B21B-14DA3D6C9A4E}" type="pres">
      <dgm:prSet presAssocID="{F8070403-EF2E-4A5C-B566-46C5BDCEA7A6}" presName="childText" presStyleLbl="conFgAcc1" presStyleIdx="0" presStyleCnt="8">
        <dgm:presLayoutVars>
          <dgm:bulletEnabled val="1"/>
        </dgm:presLayoutVars>
      </dgm:prSet>
      <dgm:spPr/>
    </dgm:pt>
    <dgm:pt modelId="{39481D86-7323-4633-9AD5-AB3940DB3F69}" type="pres">
      <dgm:prSet presAssocID="{F8C71516-B982-47A3-8036-2085F4731BB5}" presName="spaceBetweenRectangles" presStyleCnt="0"/>
      <dgm:spPr/>
    </dgm:pt>
    <dgm:pt modelId="{CF93DEEB-4654-43C9-94D0-E5B9F02D6067}" type="pres">
      <dgm:prSet presAssocID="{7138D783-B3A4-464C-94A0-574245AE473B}" presName="parentLin" presStyleCnt="0"/>
      <dgm:spPr/>
    </dgm:pt>
    <dgm:pt modelId="{4185BAB8-6A3D-4039-B172-F3A2681458F1}" type="pres">
      <dgm:prSet presAssocID="{7138D783-B3A4-464C-94A0-574245AE473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3590AEF-1332-47ED-9C65-4735F367BB76}" type="pres">
      <dgm:prSet presAssocID="{7138D783-B3A4-464C-94A0-574245AE473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99558-A601-4207-ABA0-D154CF9B4D6A}" type="pres">
      <dgm:prSet presAssocID="{7138D783-B3A4-464C-94A0-574245AE473B}" presName="negativeSpace" presStyleCnt="0"/>
      <dgm:spPr/>
    </dgm:pt>
    <dgm:pt modelId="{C503685B-CD3E-4BB9-8587-38C4A9F73E46}" type="pres">
      <dgm:prSet presAssocID="{7138D783-B3A4-464C-94A0-574245AE473B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FC601-F5B9-412A-88AA-805BFBAFFAAB}" type="pres">
      <dgm:prSet presAssocID="{7CC7C8AE-DFBB-438B-BCC6-631637E658B8}" presName="spaceBetweenRectangles" presStyleCnt="0"/>
      <dgm:spPr/>
    </dgm:pt>
    <dgm:pt modelId="{D25AF465-8F05-462F-86B9-6345734AF6B2}" type="pres">
      <dgm:prSet presAssocID="{6D53EB5D-07AE-4BC4-ABB1-3FB9EC6696A3}" presName="parentLin" presStyleCnt="0"/>
      <dgm:spPr/>
    </dgm:pt>
    <dgm:pt modelId="{C7984ECA-7AF2-44DA-A7B2-C85FA8096BCE}" type="pres">
      <dgm:prSet presAssocID="{6D53EB5D-07AE-4BC4-ABB1-3FB9EC6696A3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B13F2604-8172-4419-A67A-273673DBC59C}" type="pres">
      <dgm:prSet presAssocID="{6D53EB5D-07AE-4BC4-ABB1-3FB9EC6696A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791B5-AE9A-4DC4-B370-A5DED5F0700E}" type="pres">
      <dgm:prSet presAssocID="{6D53EB5D-07AE-4BC4-ABB1-3FB9EC6696A3}" presName="negativeSpace" presStyleCnt="0"/>
      <dgm:spPr/>
    </dgm:pt>
    <dgm:pt modelId="{B4528D1B-54CE-4B8E-BBB0-DE1ED4B7AE19}" type="pres">
      <dgm:prSet presAssocID="{6D53EB5D-07AE-4BC4-ABB1-3FB9EC6696A3}" presName="childText" presStyleLbl="conFgAcc1" presStyleIdx="2" presStyleCnt="8">
        <dgm:presLayoutVars>
          <dgm:bulletEnabled val="1"/>
        </dgm:presLayoutVars>
      </dgm:prSet>
      <dgm:spPr/>
    </dgm:pt>
    <dgm:pt modelId="{17BF355A-F9D3-49E5-A8EC-A8B0A60AEF96}" type="pres">
      <dgm:prSet presAssocID="{0DF4CF64-1C25-4D14-8BAC-365EF2C32061}" presName="spaceBetweenRectangles" presStyleCnt="0"/>
      <dgm:spPr/>
    </dgm:pt>
    <dgm:pt modelId="{A9FFB0CA-0290-4A96-A298-2765031EA031}" type="pres">
      <dgm:prSet presAssocID="{6981E7BF-085A-4071-86B9-DACB88400242}" presName="parentLin" presStyleCnt="0"/>
      <dgm:spPr/>
    </dgm:pt>
    <dgm:pt modelId="{C78FA920-F0D3-46AD-815B-14EC0D2CFB0B}" type="pres">
      <dgm:prSet presAssocID="{6981E7BF-085A-4071-86B9-DACB8840024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E7AE1659-5D71-414F-977F-6ABC074A31B5}" type="pres">
      <dgm:prSet presAssocID="{6981E7BF-085A-4071-86B9-DACB8840024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98F6-D9F2-47AC-8FA0-139DBC03159A}" type="pres">
      <dgm:prSet presAssocID="{6981E7BF-085A-4071-86B9-DACB88400242}" presName="negativeSpace" presStyleCnt="0"/>
      <dgm:spPr/>
    </dgm:pt>
    <dgm:pt modelId="{6BB0331C-15BC-44F8-9B70-EACE4659E899}" type="pres">
      <dgm:prSet presAssocID="{6981E7BF-085A-4071-86B9-DACB88400242}" presName="childText" presStyleLbl="conFgAcc1" presStyleIdx="3" presStyleCnt="8">
        <dgm:presLayoutVars>
          <dgm:bulletEnabled val="1"/>
        </dgm:presLayoutVars>
      </dgm:prSet>
      <dgm:spPr/>
    </dgm:pt>
    <dgm:pt modelId="{9023CC82-C05D-4511-81C8-4C1CC85DA212}" type="pres">
      <dgm:prSet presAssocID="{89AABEA9-2725-4638-AA2A-20854A253CF9}" presName="spaceBetweenRectangles" presStyleCnt="0"/>
      <dgm:spPr/>
    </dgm:pt>
    <dgm:pt modelId="{7FF76353-3102-41DA-AB0D-D0652D5FD090}" type="pres">
      <dgm:prSet presAssocID="{2FBC3499-96DE-4843-ABE1-7FBBA16992A8}" presName="parentLin" presStyleCnt="0"/>
      <dgm:spPr/>
    </dgm:pt>
    <dgm:pt modelId="{256C5766-6993-402C-AA70-05BCBD7DA28D}" type="pres">
      <dgm:prSet presAssocID="{2FBC3499-96DE-4843-ABE1-7FBBA16992A8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F857285B-578E-4EF1-8393-0075B80C1B28}" type="pres">
      <dgm:prSet presAssocID="{2FBC3499-96DE-4843-ABE1-7FBBA16992A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77B04-3E04-4705-B027-B4332789425B}" type="pres">
      <dgm:prSet presAssocID="{2FBC3499-96DE-4843-ABE1-7FBBA16992A8}" presName="negativeSpace" presStyleCnt="0"/>
      <dgm:spPr/>
    </dgm:pt>
    <dgm:pt modelId="{746EE030-4E72-4816-AC0A-452D434B1762}" type="pres">
      <dgm:prSet presAssocID="{2FBC3499-96DE-4843-ABE1-7FBBA16992A8}" presName="childText" presStyleLbl="conFgAcc1" presStyleIdx="4" presStyleCnt="8">
        <dgm:presLayoutVars>
          <dgm:bulletEnabled val="1"/>
        </dgm:presLayoutVars>
      </dgm:prSet>
      <dgm:spPr/>
    </dgm:pt>
    <dgm:pt modelId="{FFBA15BA-1D28-459B-A62E-639D27DA8224}" type="pres">
      <dgm:prSet presAssocID="{0741AFE4-BFD0-4E91-BEFB-17D9A1FEE051}" presName="spaceBetweenRectangles" presStyleCnt="0"/>
      <dgm:spPr/>
    </dgm:pt>
    <dgm:pt modelId="{60E38A67-3992-4862-999C-EC99726646AC}" type="pres">
      <dgm:prSet presAssocID="{AE50115A-31CD-445F-BD06-0FCCBAA2B4A6}" presName="parentLin" presStyleCnt="0"/>
      <dgm:spPr/>
    </dgm:pt>
    <dgm:pt modelId="{B70241A1-4622-46C1-A2BF-2DF9B0BC7DFC}" type="pres">
      <dgm:prSet presAssocID="{AE50115A-31CD-445F-BD06-0FCCBAA2B4A6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98AEA876-41B4-49BC-95B5-76EC328DFE0C}" type="pres">
      <dgm:prSet presAssocID="{AE50115A-31CD-445F-BD06-0FCCBAA2B4A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B68F5-7DB3-4DCA-B27A-CF1D1FCAD187}" type="pres">
      <dgm:prSet presAssocID="{AE50115A-31CD-445F-BD06-0FCCBAA2B4A6}" presName="negativeSpace" presStyleCnt="0"/>
      <dgm:spPr/>
    </dgm:pt>
    <dgm:pt modelId="{AA6D2811-8697-4D4D-8AE7-EFC4FC48492A}" type="pres">
      <dgm:prSet presAssocID="{AE50115A-31CD-445F-BD06-0FCCBAA2B4A6}" presName="childText" presStyleLbl="conFgAcc1" presStyleIdx="5" presStyleCnt="8">
        <dgm:presLayoutVars>
          <dgm:bulletEnabled val="1"/>
        </dgm:presLayoutVars>
      </dgm:prSet>
      <dgm:spPr/>
    </dgm:pt>
    <dgm:pt modelId="{CDCEA58E-3496-43A9-96B8-DCBE8D69B327}" type="pres">
      <dgm:prSet presAssocID="{B5339BF3-9516-4DD3-AFB2-66E190335246}" presName="spaceBetweenRectangles" presStyleCnt="0"/>
      <dgm:spPr/>
    </dgm:pt>
    <dgm:pt modelId="{5C82058A-6C0A-42B8-8592-8F3DA8406CD2}" type="pres">
      <dgm:prSet presAssocID="{CF504B2A-6C53-4ECE-ABB6-AD4CDF6264E0}" presName="parentLin" presStyleCnt="0"/>
      <dgm:spPr/>
    </dgm:pt>
    <dgm:pt modelId="{679C62CB-0739-4330-ADFF-403AB5792B63}" type="pres">
      <dgm:prSet presAssocID="{CF504B2A-6C53-4ECE-ABB6-AD4CDF6264E0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9808382-4870-44D1-BB20-C7CD0D1C02C0}" type="pres">
      <dgm:prSet presAssocID="{CF504B2A-6C53-4ECE-ABB6-AD4CDF6264E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19A02-A644-479A-BE32-67D814D5A2D2}" type="pres">
      <dgm:prSet presAssocID="{CF504B2A-6C53-4ECE-ABB6-AD4CDF6264E0}" presName="negativeSpace" presStyleCnt="0"/>
      <dgm:spPr/>
    </dgm:pt>
    <dgm:pt modelId="{34614B9E-BBB2-493D-AB2B-C6DB1491B91B}" type="pres">
      <dgm:prSet presAssocID="{CF504B2A-6C53-4ECE-ABB6-AD4CDF6264E0}" presName="childText" presStyleLbl="conFgAcc1" presStyleIdx="6" presStyleCnt="8">
        <dgm:presLayoutVars>
          <dgm:bulletEnabled val="1"/>
        </dgm:presLayoutVars>
      </dgm:prSet>
      <dgm:spPr/>
    </dgm:pt>
    <dgm:pt modelId="{C9FF3273-3F62-4016-BC5F-3AA8B903B810}" type="pres">
      <dgm:prSet presAssocID="{5A77DF2A-BBD9-48FA-B328-C5855FA4CFF5}" presName="spaceBetweenRectangles" presStyleCnt="0"/>
      <dgm:spPr/>
    </dgm:pt>
    <dgm:pt modelId="{8D2A576D-1100-4B9E-A638-294E5A7F3AC4}" type="pres">
      <dgm:prSet presAssocID="{33337C45-8C28-426F-9846-9B20DFC13E7C}" presName="parentLin" presStyleCnt="0"/>
      <dgm:spPr/>
    </dgm:pt>
    <dgm:pt modelId="{B2B907FB-878A-4E13-8EDE-CE0A592E892E}" type="pres">
      <dgm:prSet presAssocID="{33337C45-8C28-426F-9846-9B20DFC13E7C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962613D-A828-47EE-AC6D-9081BAB4F5AF}" type="pres">
      <dgm:prSet presAssocID="{33337C45-8C28-426F-9846-9B20DFC13E7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9A9C7-4C47-4491-8B7E-D395A147E682}" type="pres">
      <dgm:prSet presAssocID="{33337C45-8C28-426F-9846-9B20DFC13E7C}" presName="negativeSpace" presStyleCnt="0"/>
      <dgm:spPr/>
    </dgm:pt>
    <dgm:pt modelId="{3930984D-D137-4AB6-8DF6-7D4A24F3EF80}" type="pres">
      <dgm:prSet presAssocID="{33337C45-8C28-426F-9846-9B20DFC13E7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6934724-255B-47F3-A3A4-13CB16DF1B51}" srcId="{8A267B3D-4386-49FF-A239-2CFDEE440F46}" destId="{CF504B2A-6C53-4ECE-ABB6-AD4CDF6264E0}" srcOrd="6" destOrd="0" parTransId="{1EA3CEE6-E95B-4306-9D8D-FB3125A9D811}" sibTransId="{5A77DF2A-BBD9-48FA-B328-C5855FA4CFF5}"/>
    <dgm:cxn modelId="{F8A54BF1-F7AC-4F96-BB99-F8FC877AD84F}" type="presOf" srcId="{6D53EB5D-07AE-4BC4-ABB1-3FB9EC6696A3}" destId="{B13F2604-8172-4419-A67A-273673DBC59C}" srcOrd="1" destOrd="0" presId="urn:microsoft.com/office/officeart/2005/8/layout/list1"/>
    <dgm:cxn modelId="{59151007-ACBD-4677-BE72-EBF521B71FAC}" srcId="{8A267B3D-4386-49FF-A239-2CFDEE440F46}" destId="{6D53EB5D-07AE-4BC4-ABB1-3FB9EC6696A3}" srcOrd="2" destOrd="0" parTransId="{A1061E7D-08FB-44FB-A74F-434C37785B2F}" sibTransId="{0DF4CF64-1C25-4D14-8BAC-365EF2C32061}"/>
    <dgm:cxn modelId="{B29712BA-EE94-40CE-9D61-D4CF1A4FBA90}" type="presOf" srcId="{1AC39F84-4393-4495-B08F-761EACAD3171}" destId="{C503685B-CD3E-4BB9-8587-38C4A9F73E46}" srcOrd="0" destOrd="0" presId="urn:microsoft.com/office/officeart/2005/8/layout/list1"/>
    <dgm:cxn modelId="{10398490-DFE2-4078-B1FE-048F361AAAAA}" type="presOf" srcId="{F8070403-EF2E-4A5C-B566-46C5BDCEA7A6}" destId="{3DB007B6-4EE6-4BF8-95FD-9CDEEB1A74B3}" srcOrd="1" destOrd="0" presId="urn:microsoft.com/office/officeart/2005/8/layout/list1"/>
    <dgm:cxn modelId="{568E36D1-1972-4D89-9A3C-194344126AE9}" type="presOf" srcId="{AE50115A-31CD-445F-BD06-0FCCBAA2B4A6}" destId="{B70241A1-4622-46C1-A2BF-2DF9B0BC7DFC}" srcOrd="0" destOrd="0" presId="urn:microsoft.com/office/officeart/2005/8/layout/list1"/>
    <dgm:cxn modelId="{30819A64-3764-42F0-B2CD-A04927DCAE49}" type="presOf" srcId="{33337C45-8C28-426F-9846-9B20DFC13E7C}" destId="{B962613D-A828-47EE-AC6D-9081BAB4F5AF}" srcOrd="1" destOrd="0" presId="urn:microsoft.com/office/officeart/2005/8/layout/list1"/>
    <dgm:cxn modelId="{75189B55-8602-4E17-84D7-A61E9393B3E4}" srcId="{8A267B3D-4386-49FF-A239-2CFDEE440F46}" destId="{6981E7BF-085A-4071-86B9-DACB88400242}" srcOrd="3" destOrd="0" parTransId="{F62FF50C-88DA-49F1-96BD-AD0D50C3EE9C}" sibTransId="{89AABEA9-2725-4638-AA2A-20854A253CF9}"/>
    <dgm:cxn modelId="{C2B8C667-A845-4FD7-9F1D-58BC1F7C1DE0}" type="presOf" srcId="{F8070403-EF2E-4A5C-B566-46C5BDCEA7A6}" destId="{231F3939-9854-4A05-9BF4-BC0BD89CA74F}" srcOrd="0" destOrd="0" presId="urn:microsoft.com/office/officeart/2005/8/layout/list1"/>
    <dgm:cxn modelId="{D2F2FFC4-0472-4325-9B8F-F853408F1FCA}" srcId="{8A267B3D-4386-49FF-A239-2CFDEE440F46}" destId="{AE50115A-31CD-445F-BD06-0FCCBAA2B4A6}" srcOrd="5" destOrd="0" parTransId="{84F6A05B-4E51-47E4-BCDC-D78034CE8552}" sibTransId="{B5339BF3-9516-4DD3-AFB2-66E190335246}"/>
    <dgm:cxn modelId="{6C382B71-5FB4-4DA2-A32B-57959E59B54D}" type="presOf" srcId="{33337C45-8C28-426F-9846-9B20DFC13E7C}" destId="{B2B907FB-878A-4E13-8EDE-CE0A592E892E}" srcOrd="0" destOrd="0" presId="urn:microsoft.com/office/officeart/2005/8/layout/list1"/>
    <dgm:cxn modelId="{9205B3C9-935F-45E8-8F95-321094919B08}" srcId="{8A267B3D-4386-49FF-A239-2CFDEE440F46}" destId="{2FBC3499-96DE-4843-ABE1-7FBBA16992A8}" srcOrd="4" destOrd="0" parTransId="{DEF32212-7168-42DA-B86B-7545EB0D275E}" sibTransId="{0741AFE4-BFD0-4E91-BEFB-17D9A1FEE051}"/>
    <dgm:cxn modelId="{A3093E25-DAE4-4FFB-A4AF-4B6580CD9A35}" type="presOf" srcId="{2FBC3499-96DE-4843-ABE1-7FBBA16992A8}" destId="{F857285B-578E-4EF1-8393-0075B80C1B28}" srcOrd="1" destOrd="0" presId="urn:microsoft.com/office/officeart/2005/8/layout/list1"/>
    <dgm:cxn modelId="{C4E6F20D-2CB2-43A9-899F-13CAB28D6B92}" type="presOf" srcId="{7138D783-B3A4-464C-94A0-574245AE473B}" destId="{83590AEF-1332-47ED-9C65-4735F367BB76}" srcOrd="1" destOrd="0" presId="urn:microsoft.com/office/officeart/2005/8/layout/list1"/>
    <dgm:cxn modelId="{865E32E2-657A-4DAD-8375-A3039D21780E}" type="presOf" srcId="{6981E7BF-085A-4071-86B9-DACB88400242}" destId="{E7AE1659-5D71-414F-977F-6ABC074A31B5}" srcOrd="1" destOrd="0" presId="urn:microsoft.com/office/officeart/2005/8/layout/list1"/>
    <dgm:cxn modelId="{C5932A8D-146C-40D7-B24D-D6AE5B7D98A0}" type="presOf" srcId="{CF504B2A-6C53-4ECE-ABB6-AD4CDF6264E0}" destId="{A9808382-4870-44D1-BB20-C7CD0D1C02C0}" srcOrd="1" destOrd="0" presId="urn:microsoft.com/office/officeart/2005/8/layout/list1"/>
    <dgm:cxn modelId="{59C4B518-50A5-482A-B819-09243825DE38}" type="presOf" srcId="{6D53EB5D-07AE-4BC4-ABB1-3FB9EC6696A3}" destId="{C7984ECA-7AF2-44DA-A7B2-C85FA8096BCE}" srcOrd="0" destOrd="0" presId="urn:microsoft.com/office/officeart/2005/8/layout/list1"/>
    <dgm:cxn modelId="{EA642430-9CB6-4879-9F67-FAD87C60420E}" type="presOf" srcId="{6981E7BF-085A-4071-86B9-DACB88400242}" destId="{C78FA920-F0D3-46AD-815B-14EC0D2CFB0B}" srcOrd="0" destOrd="0" presId="urn:microsoft.com/office/officeart/2005/8/layout/list1"/>
    <dgm:cxn modelId="{9FAA80B8-C91A-4A35-8908-B617D742BAA8}" type="presOf" srcId="{7138D783-B3A4-464C-94A0-574245AE473B}" destId="{4185BAB8-6A3D-4039-B172-F3A2681458F1}" srcOrd="0" destOrd="0" presId="urn:microsoft.com/office/officeart/2005/8/layout/list1"/>
    <dgm:cxn modelId="{046D5E40-4637-47CF-A3C6-9231A558172B}" type="presOf" srcId="{CF504B2A-6C53-4ECE-ABB6-AD4CDF6264E0}" destId="{679C62CB-0739-4330-ADFF-403AB5792B63}" srcOrd="0" destOrd="0" presId="urn:microsoft.com/office/officeart/2005/8/layout/list1"/>
    <dgm:cxn modelId="{F4BCABE3-69C2-4907-8BFB-C20A35AD21E4}" type="presOf" srcId="{8A267B3D-4386-49FF-A239-2CFDEE440F46}" destId="{28464BDD-229E-4E71-8062-A4B2909CF21B}" srcOrd="0" destOrd="0" presId="urn:microsoft.com/office/officeart/2005/8/layout/list1"/>
    <dgm:cxn modelId="{BD31C5F2-20B0-419C-8E10-000C99DCD0DF}" srcId="{8A267B3D-4386-49FF-A239-2CFDEE440F46}" destId="{33337C45-8C28-426F-9846-9B20DFC13E7C}" srcOrd="7" destOrd="0" parTransId="{2C678F4B-BF3A-489F-B46D-D054E177D426}" sibTransId="{56205B03-5D45-4E39-8FBF-73723C11F364}"/>
    <dgm:cxn modelId="{DF9D6760-4EAD-454B-935B-5FD842457650}" srcId="{7138D783-B3A4-464C-94A0-574245AE473B}" destId="{1AC39F84-4393-4495-B08F-761EACAD3171}" srcOrd="0" destOrd="0" parTransId="{4730FA02-AEA8-462E-880F-02E23225DC61}" sibTransId="{7EA7F62B-3A53-423A-B9DB-42BFA20D6207}"/>
    <dgm:cxn modelId="{8151B8BE-9177-478E-B33A-F72830F3D300}" srcId="{8A267B3D-4386-49FF-A239-2CFDEE440F46}" destId="{F8070403-EF2E-4A5C-B566-46C5BDCEA7A6}" srcOrd="0" destOrd="0" parTransId="{6757DC5B-8084-4AAA-96B9-B4483B5A7742}" sibTransId="{F8C71516-B982-47A3-8036-2085F4731BB5}"/>
    <dgm:cxn modelId="{39FF0FAE-58FE-4ABB-97AE-62E32E8080AC}" type="presOf" srcId="{AE50115A-31CD-445F-BD06-0FCCBAA2B4A6}" destId="{98AEA876-41B4-49BC-95B5-76EC328DFE0C}" srcOrd="1" destOrd="0" presId="urn:microsoft.com/office/officeart/2005/8/layout/list1"/>
    <dgm:cxn modelId="{EDF631F3-1CAA-4F9C-AA2B-4569004A543C}" type="presOf" srcId="{2FBC3499-96DE-4843-ABE1-7FBBA16992A8}" destId="{256C5766-6993-402C-AA70-05BCBD7DA28D}" srcOrd="0" destOrd="0" presId="urn:microsoft.com/office/officeart/2005/8/layout/list1"/>
    <dgm:cxn modelId="{05B56FA4-76F9-445E-87E7-A83997372977}" srcId="{8A267B3D-4386-49FF-A239-2CFDEE440F46}" destId="{7138D783-B3A4-464C-94A0-574245AE473B}" srcOrd="1" destOrd="0" parTransId="{59BB006F-C197-40D4-B646-570E1C3C3BDD}" sibTransId="{7CC7C8AE-DFBB-438B-BCC6-631637E658B8}"/>
    <dgm:cxn modelId="{59C721B4-B845-4101-9E9E-8A32E54B6DE6}" type="presParOf" srcId="{28464BDD-229E-4E71-8062-A4B2909CF21B}" destId="{B43F1E78-6E24-48E7-9571-783C511924B8}" srcOrd="0" destOrd="0" presId="urn:microsoft.com/office/officeart/2005/8/layout/list1"/>
    <dgm:cxn modelId="{892ED47B-D60A-4A18-8DD7-C7D4B13BB419}" type="presParOf" srcId="{B43F1E78-6E24-48E7-9571-783C511924B8}" destId="{231F3939-9854-4A05-9BF4-BC0BD89CA74F}" srcOrd="0" destOrd="0" presId="urn:microsoft.com/office/officeart/2005/8/layout/list1"/>
    <dgm:cxn modelId="{6A794E06-4EF9-4A73-B755-8B59B0A8A612}" type="presParOf" srcId="{B43F1E78-6E24-48E7-9571-783C511924B8}" destId="{3DB007B6-4EE6-4BF8-95FD-9CDEEB1A74B3}" srcOrd="1" destOrd="0" presId="urn:microsoft.com/office/officeart/2005/8/layout/list1"/>
    <dgm:cxn modelId="{A2EB7106-AF06-4C94-8574-2B4A4D93800A}" type="presParOf" srcId="{28464BDD-229E-4E71-8062-A4B2909CF21B}" destId="{8B681963-7831-433A-A540-F4A6E1D39A90}" srcOrd="1" destOrd="0" presId="urn:microsoft.com/office/officeart/2005/8/layout/list1"/>
    <dgm:cxn modelId="{BFBFD583-D0EB-4303-A95E-5B6094945F7A}" type="presParOf" srcId="{28464BDD-229E-4E71-8062-A4B2909CF21B}" destId="{F0ED0DE7-B0D5-46A1-B21B-14DA3D6C9A4E}" srcOrd="2" destOrd="0" presId="urn:microsoft.com/office/officeart/2005/8/layout/list1"/>
    <dgm:cxn modelId="{865836F9-70E6-4A0B-9412-85368FB2C033}" type="presParOf" srcId="{28464BDD-229E-4E71-8062-A4B2909CF21B}" destId="{39481D86-7323-4633-9AD5-AB3940DB3F69}" srcOrd="3" destOrd="0" presId="urn:microsoft.com/office/officeart/2005/8/layout/list1"/>
    <dgm:cxn modelId="{333613DB-57F3-4F3D-9F7A-4210ECCF27CC}" type="presParOf" srcId="{28464BDD-229E-4E71-8062-A4B2909CF21B}" destId="{CF93DEEB-4654-43C9-94D0-E5B9F02D6067}" srcOrd="4" destOrd="0" presId="urn:microsoft.com/office/officeart/2005/8/layout/list1"/>
    <dgm:cxn modelId="{F0472921-8BB6-431D-87E3-9B738DE34882}" type="presParOf" srcId="{CF93DEEB-4654-43C9-94D0-E5B9F02D6067}" destId="{4185BAB8-6A3D-4039-B172-F3A2681458F1}" srcOrd="0" destOrd="0" presId="urn:microsoft.com/office/officeart/2005/8/layout/list1"/>
    <dgm:cxn modelId="{5C2509A4-769A-420F-BB96-CCCAA220AF42}" type="presParOf" srcId="{CF93DEEB-4654-43C9-94D0-E5B9F02D6067}" destId="{83590AEF-1332-47ED-9C65-4735F367BB76}" srcOrd="1" destOrd="0" presId="urn:microsoft.com/office/officeart/2005/8/layout/list1"/>
    <dgm:cxn modelId="{1821C80C-C122-4901-BA44-A206D6F9FBD0}" type="presParOf" srcId="{28464BDD-229E-4E71-8062-A4B2909CF21B}" destId="{53A99558-A601-4207-ABA0-D154CF9B4D6A}" srcOrd="5" destOrd="0" presId="urn:microsoft.com/office/officeart/2005/8/layout/list1"/>
    <dgm:cxn modelId="{C8AA8DD4-CEF8-4972-AAA9-9F981BD9E9E7}" type="presParOf" srcId="{28464BDD-229E-4E71-8062-A4B2909CF21B}" destId="{C503685B-CD3E-4BB9-8587-38C4A9F73E46}" srcOrd="6" destOrd="0" presId="urn:microsoft.com/office/officeart/2005/8/layout/list1"/>
    <dgm:cxn modelId="{CA840828-CAB8-4D19-BDD4-A2ABFC76A170}" type="presParOf" srcId="{28464BDD-229E-4E71-8062-A4B2909CF21B}" destId="{5EFFC601-F5B9-412A-88AA-805BFBAFFAAB}" srcOrd="7" destOrd="0" presId="urn:microsoft.com/office/officeart/2005/8/layout/list1"/>
    <dgm:cxn modelId="{DC355B2D-722E-4BD6-88DB-BD17655C4B51}" type="presParOf" srcId="{28464BDD-229E-4E71-8062-A4B2909CF21B}" destId="{D25AF465-8F05-462F-86B9-6345734AF6B2}" srcOrd="8" destOrd="0" presId="urn:microsoft.com/office/officeart/2005/8/layout/list1"/>
    <dgm:cxn modelId="{8FCCFF8A-DDF4-4559-8C4C-A3BFCE4D1357}" type="presParOf" srcId="{D25AF465-8F05-462F-86B9-6345734AF6B2}" destId="{C7984ECA-7AF2-44DA-A7B2-C85FA8096BCE}" srcOrd="0" destOrd="0" presId="urn:microsoft.com/office/officeart/2005/8/layout/list1"/>
    <dgm:cxn modelId="{D1497092-AFA8-43FC-9833-DFC130F651B8}" type="presParOf" srcId="{D25AF465-8F05-462F-86B9-6345734AF6B2}" destId="{B13F2604-8172-4419-A67A-273673DBC59C}" srcOrd="1" destOrd="0" presId="urn:microsoft.com/office/officeart/2005/8/layout/list1"/>
    <dgm:cxn modelId="{BA75C092-ADEB-4DC0-ACD8-2F5A82FEEA7F}" type="presParOf" srcId="{28464BDD-229E-4E71-8062-A4B2909CF21B}" destId="{C7B791B5-AE9A-4DC4-B370-A5DED5F0700E}" srcOrd="9" destOrd="0" presId="urn:microsoft.com/office/officeart/2005/8/layout/list1"/>
    <dgm:cxn modelId="{4871CCF9-0110-43CC-95B3-8C611FF81669}" type="presParOf" srcId="{28464BDD-229E-4E71-8062-A4B2909CF21B}" destId="{B4528D1B-54CE-4B8E-BBB0-DE1ED4B7AE19}" srcOrd="10" destOrd="0" presId="urn:microsoft.com/office/officeart/2005/8/layout/list1"/>
    <dgm:cxn modelId="{42A5BF74-5F11-4AD8-90ED-F4351C03F90E}" type="presParOf" srcId="{28464BDD-229E-4E71-8062-A4B2909CF21B}" destId="{17BF355A-F9D3-49E5-A8EC-A8B0A60AEF96}" srcOrd="11" destOrd="0" presId="urn:microsoft.com/office/officeart/2005/8/layout/list1"/>
    <dgm:cxn modelId="{0259D55D-0B37-4A06-9351-5A60F203F7C7}" type="presParOf" srcId="{28464BDD-229E-4E71-8062-A4B2909CF21B}" destId="{A9FFB0CA-0290-4A96-A298-2765031EA031}" srcOrd="12" destOrd="0" presId="urn:microsoft.com/office/officeart/2005/8/layout/list1"/>
    <dgm:cxn modelId="{A14B2DE4-6B74-4592-B659-D6C1F34F77E6}" type="presParOf" srcId="{A9FFB0CA-0290-4A96-A298-2765031EA031}" destId="{C78FA920-F0D3-46AD-815B-14EC0D2CFB0B}" srcOrd="0" destOrd="0" presId="urn:microsoft.com/office/officeart/2005/8/layout/list1"/>
    <dgm:cxn modelId="{062A32F2-0A5E-4A8F-BC22-B246FAEC49D3}" type="presParOf" srcId="{A9FFB0CA-0290-4A96-A298-2765031EA031}" destId="{E7AE1659-5D71-414F-977F-6ABC074A31B5}" srcOrd="1" destOrd="0" presId="urn:microsoft.com/office/officeart/2005/8/layout/list1"/>
    <dgm:cxn modelId="{73130280-A3A5-4BA7-AC29-7EC58CAFC0AC}" type="presParOf" srcId="{28464BDD-229E-4E71-8062-A4B2909CF21B}" destId="{13B598F6-D9F2-47AC-8FA0-139DBC03159A}" srcOrd="13" destOrd="0" presId="urn:microsoft.com/office/officeart/2005/8/layout/list1"/>
    <dgm:cxn modelId="{C1DAE1B9-E7E8-4835-9537-EFA4984D425E}" type="presParOf" srcId="{28464BDD-229E-4E71-8062-A4B2909CF21B}" destId="{6BB0331C-15BC-44F8-9B70-EACE4659E899}" srcOrd="14" destOrd="0" presId="urn:microsoft.com/office/officeart/2005/8/layout/list1"/>
    <dgm:cxn modelId="{2407A53A-1A5D-45FB-B986-7D757B95C77A}" type="presParOf" srcId="{28464BDD-229E-4E71-8062-A4B2909CF21B}" destId="{9023CC82-C05D-4511-81C8-4C1CC85DA212}" srcOrd="15" destOrd="0" presId="urn:microsoft.com/office/officeart/2005/8/layout/list1"/>
    <dgm:cxn modelId="{74EFCE3D-8A3C-4A88-B3B4-C1D1E06E9F59}" type="presParOf" srcId="{28464BDD-229E-4E71-8062-A4B2909CF21B}" destId="{7FF76353-3102-41DA-AB0D-D0652D5FD090}" srcOrd="16" destOrd="0" presId="urn:microsoft.com/office/officeart/2005/8/layout/list1"/>
    <dgm:cxn modelId="{B65CB434-75AD-4954-87B0-F995ECB35034}" type="presParOf" srcId="{7FF76353-3102-41DA-AB0D-D0652D5FD090}" destId="{256C5766-6993-402C-AA70-05BCBD7DA28D}" srcOrd="0" destOrd="0" presId="urn:microsoft.com/office/officeart/2005/8/layout/list1"/>
    <dgm:cxn modelId="{C0BBE0EA-D3D9-48C2-8E11-17DFD981135E}" type="presParOf" srcId="{7FF76353-3102-41DA-AB0D-D0652D5FD090}" destId="{F857285B-578E-4EF1-8393-0075B80C1B28}" srcOrd="1" destOrd="0" presId="urn:microsoft.com/office/officeart/2005/8/layout/list1"/>
    <dgm:cxn modelId="{D38D4B91-2C2D-4922-9514-60B9D07BD1BA}" type="presParOf" srcId="{28464BDD-229E-4E71-8062-A4B2909CF21B}" destId="{85577B04-3E04-4705-B027-B4332789425B}" srcOrd="17" destOrd="0" presId="urn:microsoft.com/office/officeart/2005/8/layout/list1"/>
    <dgm:cxn modelId="{CD89B01C-0E00-4073-AB2B-392EE1BD00FB}" type="presParOf" srcId="{28464BDD-229E-4E71-8062-A4B2909CF21B}" destId="{746EE030-4E72-4816-AC0A-452D434B1762}" srcOrd="18" destOrd="0" presId="urn:microsoft.com/office/officeart/2005/8/layout/list1"/>
    <dgm:cxn modelId="{B9A2DF25-E92E-48E0-94D1-6FBF24B6F4E7}" type="presParOf" srcId="{28464BDD-229E-4E71-8062-A4B2909CF21B}" destId="{FFBA15BA-1D28-459B-A62E-639D27DA8224}" srcOrd="19" destOrd="0" presId="urn:microsoft.com/office/officeart/2005/8/layout/list1"/>
    <dgm:cxn modelId="{6EB2A105-5171-416B-8B8A-F6798174F83C}" type="presParOf" srcId="{28464BDD-229E-4E71-8062-A4B2909CF21B}" destId="{60E38A67-3992-4862-999C-EC99726646AC}" srcOrd="20" destOrd="0" presId="urn:microsoft.com/office/officeart/2005/8/layout/list1"/>
    <dgm:cxn modelId="{959652FB-392A-4F60-B176-16EA21D7AA86}" type="presParOf" srcId="{60E38A67-3992-4862-999C-EC99726646AC}" destId="{B70241A1-4622-46C1-A2BF-2DF9B0BC7DFC}" srcOrd="0" destOrd="0" presId="urn:microsoft.com/office/officeart/2005/8/layout/list1"/>
    <dgm:cxn modelId="{5481D010-2E93-4040-9588-8448B35DEBAD}" type="presParOf" srcId="{60E38A67-3992-4862-999C-EC99726646AC}" destId="{98AEA876-41B4-49BC-95B5-76EC328DFE0C}" srcOrd="1" destOrd="0" presId="urn:microsoft.com/office/officeart/2005/8/layout/list1"/>
    <dgm:cxn modelId="{CDA87A0A-27D9-4898-90A3-6E8FF0ACDB29}" type="presParOf" srcId="{28464BDD-229E-4E71-8062-A4B2909CF21B}" destId="{717B68F5-7DB3-4DCA-B27A-CF1D1FCAD187}" srcOrd="21" destOrd="0" presId="urn:microsoft.com/office/officeart/2005/8/layout/list1"/>
    <dgm:cxn modelId="{0A6B9CC6-ACFB-4BA8-9DED-998C29F5E4B9}" type="presParOf" srcId="{28464BDD-229E-4E71-8062-A4B2909CF21B}" destId="{AA6D2811-8697-4D4D-8AE7-EFC4FC48492A}" srcOrd="22" destOrd="0" presId="urn:microsoft.com/office/officeart/2005/8/layout/list1"/>
    <dgm:cxn modelId="{4818D5DC-0E76-4DA4-A7D0-65451569EAC5}" type="presParOf" srcId="{28464BDD-229E-4E71-8062-A4B2909CF21B}" destId="{CDCEA58E-3496-43A9-96B8-DCBE8D69B327}" srcOrd="23" destOrd="0" presId="urn:microsoft.com/office/officeart/2005/8/layout/list1"/>
    <dgm:cxn modelId="{EDD49983-BBF1-40C3-A996-A4E9AB0B80E1}" type="presParOf" srcId="{28464BDD-229E-4E71-8062-A4B2909CF21B}" destId="{5C82058A-6C0A-42B8-8592-8F3DA8406CD2}" srcOrd="24" destOrd="0" presId="urn:microsoft.com/office/officeart/2005/8/layout/list1"/>
    <dgm:cxn modelId="{D54F6C96-AD6B-4A12-9D6F-53816BE4CE56}" type="presParOf" srcId="{5C82058A-6C0A-42B8-8592-8F3DA8406CD2}" destId="{679C62CB-0739-4330-ADFF-403AB5792B63}" srcOrd="0" destOrd="0" presId="urn:microsoft.com/office/officeart/2005/8/layout/list1"/>
    <dgm:cxn modelId="{F5AA705A-55B4-4452-9099-9EE493C38B54}" type="presParOf" srcId="{5C82058A-6C0A-42B8-8592-8F3DA8406CD2}" destId="{A9808382-4870-44D1-BB20-C7CD0D1C02C0}" srcOrd="1" destOrd="0" presId="urn:microsoft.com/office/officeart/2005/8/layout/list1"/>
    <dgm:cxn modelId="{9CD3FD26-69B5-43D3-95F3-1BCE2F5C0E7D}" type="presParOf" srcId="{28464BDD-229E-4E71-8062-A4B2909CF21B}" destId="{71019A02-A644-479A-BE32-67D814D5A2D2}" srcOrd="25" destOrd="0" presId="urn:microsoft.com/office/officeart/2005/8/layout/list1"/>
    <dgm:cxn modelId="{079E9521-C0DA-4D7A-9EDF-7A47BAE9BBD3}" type="presParOf" srcId="{28464BDD-229E-4E71-8062-A4B2909CF21B}" destId="{34614B9E-BBB2-493D-AB2B-C6DB1491B91B}" srcOrd="26" destOrd="0" presId="urn:microsoft.com/office/officeart/2005/8/layout/list1"/>
    <dgm:cxn modelId="{C4F780B9-6196-45AF-9904-2D4B69DF4DDF}" type="presParOf" srcId="{28464BDD-229E-4E71-8062-A4B2909CF21B}" destId="{C9FF3273-3F62-4016-BC5F-3AA8B903B810}" srcOrd="27" destOrd="0" presId="urn:microsoft.com/office/officeart/2005/8/layout/list1"/>
    <dgm:cxn modelId="{829E6A29-7904-4DD8-B03E-3ECD40F13F68}" type="presParOf" srcId="{28464BDD-229E-4E71-8062-A4B2909CF21B}" destId="{8D2A576D-1100-4B9E-A638-294E5A7F3AC4}" srcOrd="28" destOrd="0" presId="urn:microsoft.com/office/officeart/2005/8/layout/list1"/>
    <dgm:cxn modelId="{F3DF80A8-EAB5-4BBB-99E3-C29A1DA49DF2}" type="presParOf" srcId="{8D2A576D-1100-4B9E-A638-294E5A7F3AC4}" destId="{B2B907FB-878A-4E13-8EDE-CE0A592E892E}" srcOrd="0" destOrd="0" presId="urn:microsoft.com/office/officeart/2005/8/layout/list1"/>
    <dgm:cxn modelId="{0C36D53B-08C8-4CCB-9CA5-1387140346C7}" type="presParOf" srcId="{8D2A576D-1100-4B9E-A638-294E5A7F3AC4}" destId="{B962613D-A828-47EE-AC6D-9081BAB4F5AF}" srcOrd="1" destOrd="0" presId="urn:microsoft.com/office/officeart/2005/8/layout/list1"/>
    <dgm:cxn modelId="{C9D5810B-9A5C-47C8-A49F-8734E6C461DC}" type="presParOf" srcId="{28464BDD-229E-4E71-8062-A4B2909CF21B}" destId="{C299A9C7-4C47-4491-8B7E-D395A147E682}" srcOrd="29" destOrd="0" presId="urn:microsoft.com/office/officeart/2005/8/layout/list1"/>
    <dgm:cxn modelId="{C5CD7316-75E0-4D9D-ADF6-56B83849D92D}" type="presParOf" srcId="{28464BDD-229E-4E71-8062-A4B2909CF21B}" destId="{3930984D-D137-4AB6-8DF6-7D4A24F3EF8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3C79C-A465-4FD3-A6F4-A34160B8A7B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4BEF5-5C60-4D38-8AB6-7E331D46D2C5}">
      <dgm:prSet phldrT="[Текст]"/>
      <dgm:spPr/>
      <dgm:t>
        <a:bodyPr/>
        <a:lstStyle/>
        <a:p>
          <a:r>
            <a:rPr lang="ru-RU" dirty="0" smtClean="0"/>
            <a:t>Назначение </a:t>
          </a:r>
          <a:endParaRPr lang="ru-RU" dirty="0"/>
        </a:p>
      </dgm:t>
    </dgm:pt>
    <dgm:pt modelId="{E8E7FF15-74AD-4E39-AD25-562B147C7AB7}" type="parTrans" cxnId="{43D04BEA-B334-4587-9748-B61F90437081}">
      <dgm:prSet/>
      <dgm:spPr/>
      <dgm:t>
        <a:bodyPr/>
        <a:lstStyle/>
        <a:p>
          <a:endParaRPr lang="ru-RU"/>
        </a:p>
      </dgm:t>
    </dgm:pt>
    <dgm:pt modelId="{669BF24E-9772-427C-9BDB-CC3359C36546}" type="sibTrans" cxnId="{43D04BEA-B334-4587-9748-B61F90437081}">
      <dgm:prSet/>
      <dgm:spPr/>
      <dgm:t>
        <a:bodyPr/>
        <a:lstStyle/>
        <a:p>
          <a:endParaRPr lang="ru-RU"/>
        </a:p>
      </dgm:t>
    </dgm:pt>
    <dgm:pt modelId="{25A61F6C-01F8-49E2-A05A-D34F37CDBA9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Определяет </a:t>
          </a:r>
          <a:r>
            <a:rPr lang="ru-RU" b="1" dirty="0" smtClean="0"/>
            <a:t>последовательность</a:t>
          </a:r>
          <a:r>
            <a:rPr lang="ru-RU" dirty="0" smtClean="0"/>
            <a:t> </a:t>
          </a:r>
          <a:r>
            <a:rPr lang="ru-RU" b="1" dirty="0" smtClean="0"/>
            <a:t>изучения содержания</a:t>
          </a:r>
          <a:r>
            <a:rPr lang="ru-RU" dirty="0" smtClean="0"/>
            <a:t> программы  </a:t>
          </a:r>
          <a:endParaRPr lang="ru-RU" dirty="0"/>
        </a:p>
      </dgm:t>
    </dgm:pt>
    <dgm:pt modelId="{6491D6C3-FE27-4FE0-9B84-4EE7689C048C}" type="parTrans" cxnId="{6CF2C186-161F-4647-8673-04317C7EE884}">
      <dgm:prSet/>
      <dgm:spPr/>
      <dgm:t>
        <a:bodyPr/>
        <a:lstStyle/>
        <a:p>
          <a:endParaRPr lang="ru-RU"/>
        </a:p>
      </dgm:t>
    </dgm:pt>
    <dgm:pt modelId="{5DF4EFBC-7FB1-49AB-BA8B-ED4407079FA6}" type="sibTrans" cxnId="{6CF2C186-161F-4647-8673-04317C7EE884}">
      <dgm:prSet/>
      <dgm:spPr/>
      <dgm:t>
        <a:bodyPr/>
        <a:lstStyle/>
        <a:p>
          <a:endParaRPr lang="ru-RU"/>
        </a:p>
      </dgm:t>
    </dgm:pt>
    <dgm:pt modelId="{7E0AEBFD-7C8D-47AF-92EA-453CDB7AD3DC}">
      <dgm:prSet phldrT="[Текст]"/>
      <dgm:spPr/>
      <dgm:t>
        <a:bodyPr/>
        <a:lstStyle/>
        <a:p>
          <a:r>
            <a:rPr lang="ru-RU" dirty="0" smtClean="0"/>
            <a:t>Период </a:t>
          </a:r>
          <a:endParaRPr lang="ru-RU" dirty="0"/>
        </a:p>
      </dgm:t>
    </dgm:pt>
    <dgm:pt modelId="{A25E447B-8E9D-45D7-8F45-87B36502B476}" type="parTrans" cxnId="{BAE3CA96-F8D0-4E9F-9EEC-D1AF0941B99C}">
      <dgm:prSet/>
      <dgm:spPr/>
      <dgm:t>
        <a:bodyPr/>
        <a:lstStyle/>
        <a:p>
          <a:endParaRPr lang="ru-RU"/>
        </a:p>
      </dgm:t>
    </dgm:pt>
    <dgm:pt modelId="{26B64CB8-CFB9-4245-90B2-8733D0617234}" type="sibTrans" cxnId="{BAE3CA96-F8D0-4E9F-9EEC-D1AF0941B99C}">
      <dgm:prSet/>
      <dgm:spPr/>
      <dgm:t>
        <a:bodyPr/>
        <a:lstStyle/>
        <a:p>
          <a:endParaRPr lang="ru-RU"/>
        </a:p>
      </dgm:t>
    </dgm:pt>
    <dgm:pt modelId="{7BBDFB77-2FA4-4F86-9BFB-95233802135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На учебный год </a:t>
          </a:r>
          <a:endParaRPr lang="ru-RU" b="1" dirty="0"/>
        </a:p>
      </dgm:t>
    </dgm:pt>
    <dgm:pt modelId="{F8398E51-A992-484B-8565-DE302B06018E}" type="parTrans" cxnId="{24AED09C-0FC1-4D7C-92F5-6D28557BC037}">
      <dgm:prSet/>
      <dgm:spPr/>
      <dgm:t>
        <a:bodyPr/>
        <a:lstStyle/>
        <a:p>
          <a:endParaRPr lang="ru-RU"/>
        </a:p>
      </dgm:t>
    </dgm:pt>
    <dgm:pt modelId="{811C275D-0214-405A-9A82-A55FC6CF8E6A}" type="sibTrans" cxnId="{24AED09C-0FC1-4D7C-92F5-6D28557BC037}">
      <dgm:prSet/>
      <dgm:spPr/>
      <dgm:t>
        <a:bodyPr/>
        <a:lstStyle/>
        <a:p>
          <a:endParaRPr lang="ru-RU"/>
        </a:p>
      </dgm:t>
    </dgm:pt>
    <dgm:pt modelId="{78D6B951-F11F-4C9B-83C6-9558C074EF9F}">
      <dgm:prSet phldrT="[Текст]"/>
      <dgm:spPr/>
      <dgm:t>
        <a:bodyPr/>
        <a:lstStyle/>
        <a:p>
          <a:r>
            <a:rPr lang="ru-RU" dirty="0" smtClean="0"/>
            <a:t>Содержание </a:t>
          </a:r>
          <a:endParaRPr lang="ru-RU" dirty="0"/>
        </a:p>
      </dgm:t>
    </dgm:pt>
    <dgm:pt modelId="{186C5E7E-1465-4359-BEE1-B7DA581E2FAB}" type="parTrans" cxnId="{85510FA7-3293-4761-A475-C510513C742F}">
      <dgm:prSet/>
      <dgm:spPr/>
      <dgm:t>
        <a:bodyPr/>
        <a:lstStyle/>
        <a:p>
          <a:endParaRPr lang="ru-RU"/>
        </a:p>
      </dgm:t>
    </dgm:pt>
    <dgm:pt modelId="{D079153B-B73F-433A-9EB2-F49B9115AFB9}" type="sibTrans" cxnId="{85510FA7-3293-4761-A475-C510513C742F}">
      <dgm:prSet/>
      <dgm:spPr/>
      <dgm:t>
        <a:bodyPr/>
        <a:lstStyle/>
        <a:p>
          <a:endParaRPr lang="ru-RU"/>
        </a:p>
      </dgm:t>
    </dgm:pt>
    <dgm:pt modelId="{851A5FB3-4A18-491B-8035-7EF942ABDC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Темы</a:t>
          </a:r>
          <a:endParaRPr lang="ru-RU" dirty="0"/>
        </a:p>
      </dgm:t>
    </dgm:pt>
    <dgm:pt modelId="{E12205F1-1E5F-495F-9462-D7999A899F68}" type="parTrans" cxnId="{9B5135FF-7EF6-44A8-A6AE-4BCD9C816A5E}">
      <dgm:prSet/>
      <dgm:spPr/>
      <dgm:t>
        <a:bodyPr/>
        <a:lstStyle/>
        <a:p>
          <a:endParaRPr lang="ru-RU"/>
        </a:p>
      </dgm:t>
    </dgm:pt>
    <dgm:pt modelId="{242260B1-9817-4BFB-82DE-FC5AB0B6E064}" type="sibTrans" cxnId="{9B5135FF-7EF6-44A8-A6AE-4BCD9C816A5E}">
      <dgm:prSet/>
      <dgm:spPr/>
      <dgm:t>
        <a:bodyPr/>
        <a:lstStyle/>
        <a:p>
          <a:endParaRPr lang="ru-RU"/>
        </a:p>
      </dgm:t>
    </dgm:pt>
    <dgm:pt modelId="{61D4E38F-8393-4CB8-8FCB-76CC40F8FA3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Могут быть другие периоды </a:t>
          </a:r>
          <a:endParaRPr lang="ru-RU" dirty="0"/>
        </a:p>
      </dgm:t>
    </dgm:pt>
    <dgm:pt modelId="{C7BC22BD-C976-4CD2-ABC7-2E195BC374F2}" type="parTrans" cxnId="{4206AB68-C9E9-4C4C-8BCC-9F45D20E748F}">
      <dgm:prSet/>
      <dgm:spPr/>
      <dgm:t>
        <a:bodyPr/>
        <a:lstStyle/>
        <a:p>
          <a:endParaRPr lang="ru-RU"/>
        </a:p>
      </dgm:t>
    </dgm:pt>
    <dgm:pt modelId="{CDC75454-0C03-4F0C-AA49-D9FD0D164C68}" type="sibTrans" cxnId="{4206AB68-C9E9-4C4C-8BCC-9F45D20E748F}">
      <dgm:prSet/>
      <dgm:spPr/>
      <dgm:t>
        <a:bodyPr/>
        <a:lstStyle/>
        <a:p>
          <a:endParaRPr lang="ru-RU"/>
        </a:p>
      </dgm:t>
    </dgm:pt>
    <dgm:pt modelId="{016FEF20-332E-41BF-A618-23A543AF881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Направления развития</a:t>
          </a:r>
          <a:r>
            <a:rPr lang="en-US" dirty="0" smtClean="0"/>
            <a:t>/</a:t>
          </a:r>
          <a:r>
            <a:rPr lang="ru-RU" dirty="0" smtClean="0"/>
            <a:t>Образовательные области (подразделы)</a:t>
          </a:r>
          <a:endParaRPr lang="ru-RU" dirty="0"/>
        </a:p>
      </dgm:t>
    </dgm:pt>
    <dgm:pt modelId="{E056DEE8-9E1A-4193-A9DC-8ED7EC54E2E9}" type="parTrans" cxnId="{6D387A31-48ED-497D-8020-DC83A7E301DB}">
      <dgm:prSet/>
      <dgm:spPr/>
      <dgm:t>
        <a:bodyPr/>
        <a:lstStyle/>
        <a:p>
          <a:endParaRPr lang="ru-RU"/>
        </a:p>
      </dgm:t>
    </dgm:pt>
    <dgm:pt modelId="{1E5901F2-B3C0-452D-B128-9E37A417AF0D}" type="sibTrans" cxnId="{6D387A31-48ED-497D-8020-DC83A7E301DB}">
      <dgm:prSet/>
      <dgm:spPr/>
      <dgm:t>
        <a:bodyPr/>
        <a:lstStyle/>
        <a:p>
          <a:endParaRPr lang="ru-RU"/>
        </a:p>
      </dgm:t>
    </dgm:pt>
    <dgm:pt modelId="{55B824F9-A54B-4B7D-B3E0-B10194AF09B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Формы обучения </a:t>
          </a:r>
          <a:endParaRPr lang="ru-RU" dirty="0"/>
        </a:p>
      </dgm:t>
    </dgm:pt>
    <dgm:pt modelId="{3060B168-031E-4443-8897-150E7F3CAE9C}" type="parTrans" cxnId="{B12B16C7-2B29-4812-9646-1FE715C1B84A}">
      <dgm:prSet/>
      <dgm:spPr/>
      <dgm:t>
        <a:bodyPr/>
        <a:lstStyle/>
        <a:p>
          <a:endParaRPr lang="ru-RU"/>
        </a:p>
      </dgm:t>
    </dgm:pt>
    <dgm:pt modelId="{5F6D3E09-96C2-4BE1-928B-93D0BBA456ED}" type="sibTrans" cxnId="{B12B16C7-2B29-4812-9646-1FE715C1B84A}">
      <dgm:prSet/>
      <dgm:spPr/>
      <dgm:t>
        <a:bodyPr/>
        <a:lstStyle/>
        <a:p>
          <a:endParaRPr lang="ru-RU"/>
        </a:p>
      </dgm:t>
    </dgm:pt>
    <dgm:pt modelId="{5FCD8833-3A06-4E81-8226-A2739756AE8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Содержание темы (элементы содержания)</a:t>
          </a:r>
          <a:endParaRPr lang="ru-RU" dirty="0"/>
        </a:p>
      </dgm:t>
    </dgm:pt>
    <dgm:pt modelId="{25257FB8-C9D4-49D8-9735-9AEFF045CE74}" type="parTrans" cxnId="{760CFD14-84C4-42E7-B48C-68FAB7A7EBC8}">
      <dgm:prSet/>
      <dgm:spPr/>
      <dgm:t>
        <a:bodyPr/>
        <a:lstStyle/>
        <a:p>
          <a:endParaRPr lang="ru-RU"/>
        </a:p>
      </dgm:t>
    </dgm:pt>
    <dgm:pt modelId="{F635722B-B7A5-4778-9195-D7B8085D26A1}" type="sibTrans" cxnId="{760CFD14-84C4-42E7-B48C-68FAB7A7EBC8}">
      <dgm:prSet/>
      <dgm:spPr/>
      <dgm:t>
        <a:bodyPr/>
        <a:lstStyle/>
        <a:p>
          <a:endParaRPr lang="ru-RU"/>
        </a:p>
      </dgm:t>
    </dgm:pt>
    <dgm:pt modelId="{34ECF7B2-43C8-4D5E-9BC7-21B411C6E41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Содержательная основа обучения </a:t>
          </a:r>
          <a:endParaRPr lang="ru-RU" dirty="0"/>
        </a:p>
      </dgm:t>
    </dgm:pt>
    <dgm:pt modelId="{7D98F2EE-8F79-4420-9FEA-31C9B6F2211F}" type="parTrans" cxnId="{47F92A0F-AAC6-4952-BA82-365E570B6B50}">
      <dgm:prSet/>
      <dgm:spPr/>
      <dgm:t>
        <a:bodyPr/>
        <a:lstStyle/>
        <a:p>
          <a:endParaRPr lang="ru-RU"/>
        </a:p>
      </dgm:t>
    </dgm:pt>
    <dgm:pt modelId="{3F0068F0-1252-4B76-9778-EA9563515F1F}" type="sibTrans" cxnId="{47F92A0F-AAC6-4952-BA82-365E570B6B50}">
      <dgm:prSet/>
      <dgm:spPr/>
      <dgm:t>
        <a:bodyPr/>
        <a:lstStyle/>
        <a:p>
          <a:endParaRPr lang="ru-RU"/>
        </a:p>
      </dgm:t>
    </dgm:pt>
    <dgm:pt modelId="{6C444D95-4D03-4299-A836-DC5FE46198C9}" type="pres">
      <dgm:prSet presAssocID="{2633C79C-A465-4FD3-A6F4-A34160B8A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EFC1-73AF-4517-8B45-98DD497DEF37}" type="pres">
      <dgm:prSet presAssocID="{73F4BEF5-5C60-4D38-8AB6-7E331D46D2C5}" presName="linNode" presStyleCnt="0"/>
      <dgm:spPr/>
    </dgm:pt>
    <dgm:pt modelId="{2C649AF2-8036-474C-AAB7-6F90B919E176}" type="pres">
      <dgm:prSet presAssocID="{73F4BEF5-5C60-4D38-8AB6-7E331D46D2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2D6A-D5AD-4355-AB58-E9EA2B5E1186}" type="pres">
      <dgm:prSet presAssocID="{73F4BEF5-5C60-4D38-8AB6-7E331D46D2C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4495-8210-417B-A598-E8078B111324}" type="pres">
      <dgm:prSet presAssocID="{669BF24E-9772-427C-9BDB-CC3359C36546}" presName="sp" presStyleCnt="0"/>
      <dgm:spPr/>
    </dgm:pt>
    <dgm:pt modelId="{9C4A11E9-54BB-4BC8-A5F2-C4BA7AFB1FE5}" type="pres">
      <dgm:prSet presAssocID="{7E0AEBFD-7C8D-47AF-92EA-453CDB7AD3DC}" presName="linNode" presStyleCnt="0"/>
      <dgm:spPr/>
    </dgm:pt>
    <dgm:pt modelId="{22136BF1-BA0A-4D8C-86B5-5C60BC169B47}" type="pres">
      <dgm:prSet presAssocID="{7E0AEBFD-7C8D-47AF-92EA-453CDB7AD3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1911F-F0A3-455B-8A62-CB66DAD48779}" type="pres">
      <dgm:prSet presAssocID="{7E0AEBFD-7C8D-47AF-92EA-453CDB7AD3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0102-1B73-4D2D-99CA-6FCBF5FA1E14}" type="pres">
      <dgm:prSet presAssocID="{26B64CB8-CFB9-4245-90B2-8733D0617234}" presName="sp" presStyleCnt="0"/>
      <dgm:spPr/>
    </dgm:pt>
    <dgm:pt modelId="{16406CE6-E1C7-44C2-A4C9-1250B5125526}" type="pres">
      <dgm:prSet presAssocID="{78D6B951-F11F-4C9B-83C6-9558C074EF9F}" presName="linNode" presStyleCnt="0"/>
      <dgm:spPr/>
    </dgm:pt>
    <dgm:pt modelId="{CA5D0E64-A92E-4562-8F5D-82130C5108D3}" type="pres">
      <dgm:prSet presAssocID="{78D6B951-F11F-4C9B-83C6-9558C074EF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EB66-C4AC-4F60-BA7C-6AC26CBEEC23}" type="pres">
      <dgm:prSet presAssocID="{78D6B951-F11F-4C9B-83C6-9558C074EF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030BA-BBF9-48D3-9588-246582EE0295}" type="presOf" srcId="{61D4E38F-8393-4CB8-8FCB-76CC40F8FA39}" destId="{17A1911F-F0A3-455B-8A62-CB66DAD48779}" srcOrd="0" destOrd="1" presId="urn:microsoft.com/office/officeart/2005/8/layout/vList5"/>
    <dgm:cxn modelId="{74ED4763-08FF-4DE5-AE22-0FDA1F5A8143}" type="presOf" srcId="{73F4BEF5-5C60-4D38-8AB6-7E331D46D2C5}" destId="{2C649AF2-8036-474C-AAB7-6F90B919E176}" srcOrd="0" destOrd="0" presId="urn:microsoft.com/office/officeart/2005/8/layout/vList5"/>
    <dgm:cxn modelId="{6D387A31-48ED-497D-8020-DC83A7E301DB}" srcId="{78D6B951-F11F-4C9B-83C6-9558C074EF9F}" destId="{016FEF20-332E-41BF-A618-23A543AF8816}" srcOrd="2" destOrd="0" parTransId="{E056DEE8-9E1A-4193-A9DC-8ED7EC54E2E9}" sibTransId="{1E5901F2-B3C0-452D-B128-9E37A417AF0D}"/>
    <dgm:cxn modelId="{928A4452-17E6-4618-96A9-D96E59E143AE}" type="presOf" srcId="{7BBDFB77-2FA4-4F86-9BFB-95233802135E}" destId="{17A1911F-F0A3-455B-8A62-CB66DAD48779}" srcOrd="0" destOrd="0" presId="urn:microsoft.com/office/officeart/2005/8/layout/vList5"/>
    <dgm:cxn modelId="{BAE3CA96-F8D0-4E9F-9EEC-D1AF0941B99C}" srcId="{2633C79C-A465-4FD3-A6F4-A34160B8A7BD}" destId="{7E0AEBFD-7C8D-47AF-92EA-453CDB7AD3DC}" srcOrd="1" destOrd="0" parTransId="{A25E447B-8E9D-45D7-8F45-87B36502B476}" sibTransId="{26B64CB8-CFB9-4245-90B2-8733D0617234}"/>
    <dgm:cxn modelId="{41BD3B12-E1D0-4F12-AC2B-330D8BFB8F2D}" type="presOf" srcId="{55B824F9-A54B-4B7D-B3E0-B10194AF09B2}" destId="{E33CEB66-C4AC-4F60-BA7C-6AC26CBEEC23}" srcOrd="0" destOrd="3" presId="urn:microsoft.com/office/officeart/2005/8/layout/vList5"/>
    <dgm:cxn modelId="{B12B16C7-2B29-4812-9646-1FE715C1B84A}" srcId="{78D6B951-F11F-4C9B-83C6-9558C074EF9F}" destId="{55B824F9-A54B-4B7D-B3E0-B10194AF09B2}" srcOrd="3" destOrd="0" parTransId="{3060B168-031E-4443-8897-150E7F3CAE9C}" sibTransId="{5F6D3E09-96C2-4BE1-928B-93D0BBA456ED}"/>
    <dgm:cxn modelId="{85510FA7-3293-4761-A475-C510513C742F}" srcId="{2633C79C-A465-4FD3-A6F4-A34160B8A7BD}" destId="{78D6B951-F11F-4C9B-83C6-9558C074EF9F}" srcOrd="2" destOrd="0" parTransId="{186C5E7E-1465-4359-BEE1-B7DA581E2FAB}" sibTransId="{D079153B-B73F-433A-9EB2-F49B9115AFB9}"/>
    <dgm:cxn modelId="{9B5135FF-7EF6-44A8-A6AE-4BCD9C816A5E}" srcId="{78D6B951-F11F-4C9B-83C6-9558C074EF9F}" destId="{851A5FB3-4A18-491B-8035-7EF942ABDC1C}" srcOrd="0" destOrd="0" parTransId="{E12205F1-1E5F-495F-9462-D7999A899F68}" sibTransId="{242260B1-9817-4BFB-82DE-FC5AB0B6E064}"/>
    <dgm:cxn modelId="{3B985006-87F3-4EB9-A5A5-B127B29EF3DC}" type="presOf" srcId="{5FCD8833-3A06-4E81-8226-A2739756AE89}" destId="{E33CEB66-C4AC-4F60-BA7C-6AC26CBEEC23}" srcOrd="0" destOrd="1" presId="urn:microsoft.com/office/officeart/2005/8/layout/vList5"/>
    <dgm:cxn modelId="{43D04BEA-B334-4587-9748-B61F90437081}" srcId="{2633C79C-A465-4FD3-A6F4-A34160B8A7BD}" destId="{73F4BEF5-5C60-4D38-8AB6-7E331D46D2C5}" srcOrd="0" destOrd="0" parTransId="{E8E7FF15-74AD-4E39-AD25-562B147C7AB7}" sibTransId="{669BF24E-9772-427C-9BDB-CC3359C36546}"/>
    <dgm:cxn modelId="{F75F4A61-93BC-43A1-8E4E-56F11988848F}" type="presOf" srcId="{78D6B951-F11F-4C9B-83C6-9558C074EF9F}" destId="{CA5D0E64-A92E-4562-8F5D-82130C5108D3}" srcOrd="0" destOrd="0" presId="urn:microsoft.com/office/officeart/2005/8/layout/vList5"/>
    <dgm:cxn modelId="{8D044481-95D3-402F-B259-7A85ADB95D06}" type="presOf" srcId="{851A5FB3-4A18-491B-8035-7EF942ABDC1C}" destId="{E33CEB66-C4AC-4F60-BA7C-6AC26CBEEC23}" srcOrd="0" destOrd="0" presId="urn:microsoft.com/office/officeart/2005/8/layout/vList5"/>
    <dgm:cxn modelId="{E832D76A-6ACF-4724-BB05-FD3444606412}" type="presOf" srcId="{7E0AEBFD-7C8D-47AF-92EA-453CDB7AD3DC}" destId="{22136BF1-BA0A-4D8C-86B5-5C60BC169B47}" srcOrd="0" destOrd="0" presId="urn:microsoft.com/office/officeart/2005/8/layout/vList5"/>
    <dgm:cxn modelId="{760CFD14-84C4-42E7-B48C-68FAB7A7EBC8}" srcId="{78D6B951-F11F-4C9B-83C6-9558C074EF9F}" destId="{5FCD8833-3A06-4E81-8226-A2739756AE89}" srcOrd="1" destOrd="0" parTransId="{25257FB8-C9D4-49D8-9735-9AEFF045CE74}" sibTransId="{F635722B-B7A5-4778-9195-D7B8085D26A1}"/>
    <dgm:cxn modelId="{E577CD50-1A08-42DE-B7E1-F5BDDD7AB14D}" type="presOf" srcId="{2633C79C-A465-4FD3-A6F4-A34160B8A7BD}" destId="{6C444D95-4D03-4299-A836-DC5FE46198C9}" srcOrd="0" destOrd="0" presId="urn:microsoft.com/office/officeart/2005/8/layout/vList5"/>
    <dgm:cxn modelId="{4206AB68-C9E9-4C4C-8BCC-9F45D20E748F}" srcId="{7E0AEBFD-7C8D-47AF-92EA-453CDB7AD3DC}" destId="{61D4E38F-8393-4CB8-8FCB-76CC40F8FA39}" srcOrd="1" destOrd="0" parTransId="{C7BC22BD-C976-4CD2-ABC7-2E195BC374F2}" sibTransId="{CDC75454-0C03-4F0C-AA49-D9FD0D164C68}"/>
    <dgm:cxn modelId="{47F92A0F-AAC6-4952-BA82-365E570B6B50}" srcId="{73F4BEF5-5C60-4D38-8AB6-7E331D46D2C5}" destId="{34ECF7B2-43C8-4D5E-9BC7-21B411C6E41E}" srcOrd="1" destOrd="0" parTransId="{7D98F2EE-8F79-4420-9FEA-31C9B6F2211F}" sibTransId="{3F0068F0-1252-4B76-9778-EA9563515F1F}"/>
    <dgm:cxn modelId="{A28E658F-AF1D-4C36-967B-1EB5F2DDB025}" type="presOf" srcId="{34ECF7B2-43C8-4D5E-9BC7-21B411C6E41E}" destId="{43022D6A-D5AD-4355-AB58-E9EA2B5E1186}" srcOrd="0" destOrd="1" presId="urn:microsoft.com/office/officeart/2005/8/layout/vList5"/>
    <dgm:cxn modelId="{F0F0850B-5AFF-46D8-9C42-6435760504B0}" type="presOf" srcId="{016FEF20-332E-41BF-A618-23A543AF8816}" destId="{E33CEB66-C4AC-4F60-BA7C-6AC26CBEEC23}" srcOrd="0" destOrd="2" presId="urn:microsoft.com/office/officeart/2005/8/layout/vList5"/>
    <dgm:cxn modelId="{6CF2C186-161F-4647-8673-04317C7EE884}" srcId="{73F4BEF5-5C60-4D38-8AB6-7E331D46D2C5}" destId="{25A61F6C-01F8-49E2-A05A-D34F37CDBA92}" srcOrd="0" destOrd="0" parTransId="{6491D6C3-FE27-4FE0-9B84-4EE7689C048C}" sibTransId="{5DF4EFBC-7FB1-49AB-BA8B-ED4407079FA6}"/>
    <dgm:cxn modelId="{6DD33FD6-B848-4777-893D-BF0BB9311CE5}" type="presOf" srcId="{25A61F6C-01F8-49E2-A05A-D34F37CDBA92}" destId="{43022D6A-D5AD-4355-AB58-E9EA2B5E1186}" srcOrd="0" destOrd="0" presId="urn:microsoft.com/office/officeart/2005/8/layout/vList5"/>
    <dgm:cxn modelId="{24AED09C-0FC1-4D7C-92F5-6D28557BC037}" srcId="{7E0AEBFD-7C8D-47AF-92EA-453CDB7AD3DC}" destId="{7BBDFB77-2FA4-4F86-9BFB-95233802135E}" srcOrd="0" destOrd="0" parTransId="{F8398E51-A992-484B-8565-DE302B06018E}" sibTransId="{811C275D-0214-405A-9A82-A55FC6CF8E6A}"/>
    <dgm:cxn modelId="{D506679C-4FDF-44CE-BF4E-164F47621654}" type="presParOf" srcId="{6C444D95-4D03-4299-A836-DC5FE46198C9}" destId="{0D71EFC1-73AF-4517-8B45-98DD497DEF37}" srcOrd="0" destOrd="0" presId="urn:microsoft.com/office/officeart/2005/8/layout/vList5"/>
    <dgm:cxn modelId="{258CFEEA-5A46-4B9F-A33D-1338173A8FF9}" type="presParOf" srcId="{0D71EFC1-73AF-4517-8B45-98DD497DEF37}" destId="{2C649AF2-8036-474C-AAB7-6F90B919E176}" srcOrd="0" destOrd="0" presId="urn:microsoft.com/office/officeart/2005/8/layout/vList5"/>
    <dgm:cxn modelId="{82FD827F-3C7E-45F2-BDE4-30E4245A79F2}" type="presParOf" srcId="{0D71EFC1-73AF-4517-8B45-98DD497DEF37}" destId="{43022D6A-D5AD-4355-AB58-E9EA2B5E1186}" srcOrd="1" destOrd="0" presId="urn:microsoft.com/office/officeart/2005/8/layout/vList5"/>
    <dgm:cxn modelId="{53E1601B-E22D-47EF-B493-A5B42DE31175}" type="presParOf" srcId="{6C444D95-4D03-4299-A836-DC5FE46198C9}" destId="{D8A04495-8210-417B-A598-E8078B111324}" srcOrd="1" destOrd="0" presId="urn:microsoft.com/office/officeart/2005/8/layout/vList5"/>
    <dgm:cxn modelId="{7A4C0577-C92B-46BA-91E9-2FD8D895ECE3}" type="presParOf" srcId="{6C444D95-4D03-4299-A836-DC5FE46198C9}" destId="{9C4A11E9-54BB-4BC8-A5F2-C4BA7AFB1FE5}" srcOrd="2" destOrd="0" presId="urn:microsoft.com/office/officeart/2005/8/layout/vList5"/>
    <dgm:cxn modelId="{5B63FFAF-A31B-401C-99AD-A3439F88F1DF}" type="presParOf" srcId="{9C4A11E9-54BB-4BC8-A5F2-C4BA7AFB1FE5}" destId="{22136BF1-BA0A-4D8C-86B5-5C60BC169B47}" srcOrd="0" destOrd="0" presId="urn:microsoft.com/office/officeart/2005/8/layout/vList5"/>
    <dgm:cxn modelId="{11C47FFA-7F94-41AE-9467-5F1E8FDD8580}" type="presParOf" srcId="{9C4A11E9-54BB-4BC8-A5F2-C4BA7AFB1FE5}" destId="{17A1911F-F0A3-455B-8A62-CB66DAD48779}" srcOrd="1" destOrd="0" presId="urn:microsoft.com/office/officeart/2005/8/layout/vList5"/>
    <dgm:cxn modelId="{CD9BF39C-3ECC-490F-954D-A4A5D9877048}" type="presParOf" srcId="{6C444D95-4D03-4299-A836-DC5FE46198C9}" destId="{6B2F0102-1B73-4D2D-99CA-6FCBF5FA1E14}" srcOrd="3" destOrd="0" presId="urn:microsoft.com/office/officeart/2005/8/layout/vList5"/>
    <dgm:cxn modelId="{895750E5-4694-47AB-8D91-64F63968222C}" type="presParOf" srcId="{6C444D95-4D03-4299-A836-DC5FE46198C9}" destId="{16406CE6-E1C7-44C2-A4C9-1250B5125526}" srcOrd="4" destOrd="0" presId="urn:microsoft.com/office/officeart/2005/8/layout/vList5"/>
    <dgm:cxn modelId="{26359F76-978E-4B4E-BD3A-C2BD79DE89B3}" type="presParOf" srcId="{16406CE6-E1C7-44C2-A4C9-1250B5125526}" destId="{CA5D0E64-A92E-4562-8F5D-82130C5108D3}" srcOrd="0" destOrd="0" presId="urn:microsoft.com/office/officeart/2005/8/layout/vList5"/>
    <dgm:cxn modelId="{B52B0F35-6F2B-43EF-B903-EFC796392B48}" type="presParOf" srcId="{16406CE6-E1C7-44C2-A4C9-1250B5125526}" destId="{E33CEB66-C4AC-4F60-BA7C-6AC26CBEEC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EFD66-69A6-49C7-860D-0BBC979022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50331-E3E0-4F00-ADE9-14329877C141}">
      <dgm:prSet phldrT="[Текст]"/>
      <dgm:spPr/>
      <dgm:t>
        <a:bodyPr/>
        <a:lstStyle/>
        <a:p>
          <a:r>
            <a:rPr lang="ru-RU" dirty="0" smtClean="0"/>
            <a:t>Аттестация </a:t>
          </a:r>
          <a:endParaRPr lang="ru-RU" dirty="0"/>
        </a:p>
      </dgm:t>
    </dgm:pt>
    <dgm:pt modelId="{BC86A80B-BB8D-402B-9B35-66F78E9A9C7F}" type="parTrans" cxnId="{4CE504FF-1574-44E4-A39B-1CF92FAE88BF}">
      <dgm:prSet/>
      <dgm:spPr/>
      <dgm:t>
        <a:bodyPr/>
        <a:lstStyle/>
        <a:p>
          <a:endParaRPr lang="ru-RU"/>
        </a:p>
      </dgm:t>
    </dgm:pt>
    <dgm:pt modelId="{DCF9AE7C-CB13-462D-B3F9-15A36FD95103}" type="sibTrans" cxnId="{4CE504FF-1574-44E4-A39B-1CF92FAE88BF}">
      <dgm:prSet/>
      <dgm:spPr/>
      <dgm:t>
        <a:bodyPr/>
        <a:lstStyle/>
        <a:p>
          <a:endParaRPr lang="ru-RU"/>
        </a:p>
      </dgm:t>
    </dgm:pt>
    <dgm:pt modelId="{221C25BE-887C-427C-B8DE-8264F8451822}">
      <dgm:prSet phldrT="[Текст]" custT="1"/>
      <dgm:spPr/>
      <dgm:t>
        <a:bodyPr/>
        <a:lstStyle/>
        <a:p>
          <a:r>
            <a:rPr lang="ru-RU" sz="1800" dirty="0" smtClean="0"/>
            <a:t>Требует подготовки большого количества документов и иных материалов, подтверждающих различные критерии и показатели </a:t>
          </a:r>
          <a:endParaRPr lang="ru-RU" sz="1800" dirty="0"/>
        </a:p>
      </dgm:t>
    </dgm:pt>
    <dgm:pt modelId="{AE5FFE2F-A408-4156-84D1-5E14C4AB5CFD}" type="parTrans" cxnId="{7DF96525-D8F5-4310-847E-053A2F8506F8}">
      <dgm:prSet/>
      <dgm:spPr/>
      <dgm:t>
        <a:bodyPr/>
        <a:lstStyle/>
        <a:p>
          <a:endParaRPr lang="ru-RU"/>
        </a:p>
      </dgm:t>
    </dgm:pt>
    <dgm:pt modelId="{24CDE082-CCA0-4417-9979-CE04F16F1202}" type="sibTrans" cxnId="{7DF96525-D8F5-4310-847E-053A2F8506F8}">
      <dgm:prSet/>
      <dgm:spPr/>
      <dgm:t>
        <a:bodyPr/>
        <a:lstStyle/>
        <a:p>
          <a:endParaRPr lang="ru-RU"/>
        </a:p>
      </dgm:t>
    </dgm:pt>
    <dgm:pt modelId="{61F09BAA-C768-4487-BF89-7978FDB4D4D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Положения об оплате труда </a:t>
          </a:r>
          <a:endParaRPr lang="ru-RU" dirty="0"/>
        </a:p>
      </dgm:t>
    </dgm:pt>
    <dgm:pt modelId="{9BF824A1-1384-4C02-87F4-863367CB7836}" type="parTrans" cxnId="{6EBD1494-6311-45D5-82A1-777D0C87D3BF}">
      <dgm:prSet/>
      <dgm:spPr/>
      <dgm:t>
        <a:bodyPr/>
        <a:lstStyle/>
        <a:p>
          <a:endParaRPr lang="ru-RU"/>
        </a:p>
      </dgm:t>
    </dgm:pt>
    <dgm:pt modelId="{A32116BA-9E15-4C2D-A87B-5A4A6F52C343}" type="sibTrans" cxnId="{6EBD1494-6311-45D5-82A1-777D0C87D3BF}">
      <dgm:prSet/>
      <dgm:spPr/>
      <dgm:t>
        <a:bodyPr/>
        <a:lstStyle/>
        <a:p>
          <a:endParaRPr lang="ru-RU"/>
        </a:p>
      </dgm:t>
    </dgm:pt>
    <dgm:pt modelId="{BBE5C13B-573F-4753-A56E-7ED3987F7035}">
      <dgm:prSet phldrT="[Текст]"/>
      <dgm:spPr/>
      <dgm:t>
        <a:bodyPr/>
        <a:lstStyle/>
        <a:p>
          <a:r>
            <a:rPr lang="ru-RU" dirty="0" smtClean="0"/>
            <a:t>Поощряется подготовка дополнительных документов</a:t>
          </a:r>
          <a:endParaRPr lang="ru-RU" dirty="0"/>
        </a:p>
      </dgm:t>
    </dgm:pt>
    <dgm:pt modelId="{A92157BD-9F37-41B6-B261-DF21C02181FB}" type="parTrans" cxnId="{EADE505E-9339-4458-9D9F-8CDFE77E00C2}">
      <dgm:prSet/>
      <dgm:spPr/>
      <dgm:t>
        <a:bodyPr/>
        <a:lstStyle/>
        <a:p>
          <a:endParaRPr lang="ru-RU"/>
        </a:p>
      </dgm:t>
    </dgm:pt>
    <dgm:pt modelId="{AAFB9F7C-5A3A-4F50-8C25-92F57124C948}" type="sibTrans" cxnId="{EADE505E-9339-4458-9D9F-8CDFE77E00C2}">
      <dgm:prSet/>
      <dgm:spPr/>
      <dgm:t>
        <a:bodyPr/>
        <a:lstStyle/>
        <a:p>
          <a:endParaRPr lang="ru-RU"/>
        </a:p>
      </dgm:t>
    </dgm:pt>
    <dgm:pt modelId="{FC82339A-AA5F-4B27-9BD2-3C76ECE36E5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Должностные инструкции </a:t>
          </a:r>
          <a:endParaRPr lang="ru-RU" dirty="0"/>
        </a:p>
      </dgm:t>
    </dgm:pt>
    <dgm:pt modelId="{16D42969-1EB1-421B-B10D-D3F9DE6C5B89}" type="parTrans" cxnId="{0BC36C81-A23F-4DF8-82EA-BA3D3DFCA7A0}">
      <dgm:prSet/>
      <dgm:spPr/>
      <dgm:t>
        <a:bodyPr/>
        <a:lstStyle/>
        <a:p>
          <a:endParaRPr lang="ru-RU"/>
        </a:p>
      </dgm:t>
    </dgm:pt>
    <dgm:pt modelId="{6E281C89-4DE1-4D47-910B-23F25EE1DDA9}" type="sibTrans" cxnId="{0BC36C81-A23F-4DF8-82EA-BA3D3DFCA7A0}">
      <dgm:prSet/>
      <dgm:spPr/>
      <dgm:t>
        <a:bodyPr/>
        <a:lstStyle/>
        <a:p>
          <a:endParaRPr lang="ru-RU"/>
        </a:p>
      </dgm:t>
    </dgm:pt>
    <dgm:pt modelId="{92042BDC-C3D9-48FC-9DBA-E9A709DD76E5}">
      <dgm:prSet phldrT="[Текст]" custT="1"/>
      <dgm:spPr/>
      <dgm:t>
        <a:bodyPr/>
        <a:lstStyle/>
        <a:p>
          <a:r>
            <a:rPr lang="ru-RU" sz="1800" dirty="0" smtClean="0"/>
            <a:t>Содержат избыточные требования к функционалу </a:t>
          </a:r>
          <a:endParaRPr lang="ru-RU" sz="1800" dirty="0"/>
        </a:p>
      </dgm:t>
    </dgm:pt>
    <dgm:pt modelId="{F3612048-0242-4850-8EA5-B19186AD9BAC}" type="parTrans" cxnId="{AA2FB486-A9FD-4161-81E3-04A9614671EB}">
      <dgm:prSet/>
      <dgm:spPr/>
      <dgm:t>
        <a:bodyPr/>
        <a:lstStyle/>
        <a:p>
          <a:endParaRPr lang="ru-RU"/>
        </a:p>
      </dgm:t>
    </dgm:pt>
    <dgm:pt modelId="{9D9A86FB-775E-446F-9DD0-44F06DC27A26}" type="sibTrans" cxnId="{AA2FB486-A9FD-4161-81E3-04A9614671EB}">
      <dgm:prSet/>
      <dgm:spPr/>
      <dgm:t>
        <a:bodyPr/>
        <a:lstStyle/>
        <a:p>
          <a:endParaRPr lang="ru-RU"/>
        </a:p>
      </dgm:t>
    </dgm:pt>
    <dgm:pt modelId="{3428490A-A754-405D-9ECB-3124AEFBD308}">
      <dgm:prSet phldrT="[Текст]"/>
      <dgm:spPr/>
      <dgm:t>
        <a:bodyPr/>
        <a:lstStyle/>
        <a:p>
          <a:r>
            <a:rPr lang="ru-RU" dirty="0" smtClean="0"/>
            <a:t>Поощряется  участие в конкурсах и иных мероприятиях</a:t>
          </a:r>
          <a:endParaRPr lang="ru-RU" dirty="0"/>
        </a:p>
      </dgm:t>
    </dgm:pt>
    <dgm:pt modelId="{B70A5F90-F25B-4EA8-A066-88BA7FD4E785}" type="parTrans" cxnId="{2BBA0805-5312-4FB6-BAD9-C2E2E7253868}">
      <dgm:prSet/>
      <dgm:spPr/>
      <dgm:t>
        <a:bodyPr/>
        <a:lstStyle/>
        <a:p>
          <a:endParaRPr lang="ru-RU"/>
        </a:p>
      </dgm:t>
    </dgm:pt>
    <dgm:pt modelId="{78C39960-5064-4AEB-9C08-83C79B75E23E}" type="sibTrans" cxnId="{2BBA0805-5312-4FB6-BAD9-C2E2E7253868}">
      <dgm:prSet/>
      <dgm:spPr/>
      <dgm:t>
        <a:bodyPr/>
        <a:lstStyle/>
        <a:p>
          <a:endParaRPr lang="ru-RU"/>
        </a:p>
      </dgm:t>
    </dgm:pt>
    <dgm:pt modelId="{5B11F5B7-C20E-42FB-B237-39D02E17CFD4}">
      <dgm:prSet phldrT="[Текст]"/>
      <dgm:spPr/>
      <dgm:t>
        <a:bodyPr/>
        <a:lstStyle/>
        <a:p>
          <a:r>
            <a:rPr lang="ru-RU" dirty="0" smtClean="0"/>
            <a:t>Поощряется выполнение функционала, не связанного с педагогической деятельностью </a:t>
          </a:r>
          <a:endParaRPr lang="ru-RU" dirty="0"/>
        </a:p>
      </dgm:t>
    </dgm:pt>
    <dgm:pt modelId="{4EAFCBA3-4366-43B1-AB8E-9DD37151426E}" type="parTrans" cxnId="{B457DC9D-7251-4904-9720-AB241D7A93DD}">
      <dgm:prSet/>
      <dgm:spPr/>
      <dgm:t>
        <a:bodyPr/>
        <a:lstStyle/>
        <a:p>
          <a:endParaRPr lang="ru-RU"/>
        </a:p>
      </dgm:t>
    </dgm:pt>
    <dgm:pt modelId="{7BC700BA-740D-4730-BE34-C4A10B3A4CC5}" type="sibTrans" cxnId="{B457DC9D-7251-4904-9720-AB241D7A93DD}">
      <dgm:prSet/>
      <dgm:spPr/>
      <dgm:t>
        <a:bodyPr/>
        <a:lstStyle/>
        <a:p>
          <a:endParaRPr lang="ru-RU"/>
        </a:p>
      </dgm:t>
    </dgm:pt>
    <dgm:pt modelId="{224E714F-6449-42D6-9300-FD0ADF02047F}">
      <dgm:prSet phldrT="[Текст]" custT="1"/>
      <dgm:spPr/>
      <dgm:t>
        <a:bodyPr/>
        <a:lstStyle/>
        <a:p>
          <a:r>
            <a:rPr lang="ru-RU" sz="1800" dirty="0" smtClean="0"/>
            <a:t>Не конкретизируют обязанности и права в части  документационной нагрузки</a:t>
          </a:r>
          <a:endParaRPr lang="ru-RU" sz="1800" dirty="0"/>
        </a:p>
      </dgm:t>
    </dgm:pt>
    <dgm:pt modelId="{3AF5A5F0-32DE-4CB8-B0BF-AD8601221B23}" type="parTrans" cxnId="{E18AC273-5032-4A79-984B-67A8E7BA98DB}">
      <dgm:prSet/>
      <dgm:spPr/>
      <dgm:t>
        <a:bodyPr/>
        <a:lstStyle/>
        <a:p>
          <a:endParaRPr lang="ru-RU"/>
        </a:p>
      </dgm:t>
    </dgm:pt>
    <dgm:pt modelId="{129A818B-3282-4D36-B2FE-FAEEBEE77840}" type="sibTrans" cxnId="{E18AC273-5032-4A79-984B-67A8E7BA98DB}">
      <dgm:prSet/>
      <dgm:spPr/>
      <dgm:t>
        <a:bodyPr/>
        <a:lstStyle/>
        <a:p>
          <a:endParaRPr lang="ru-RU"/>
        </a:p>
      </dgm:t>
    </dgm:pt>
    <dgm:pt modelId="{F32B8B5D-267F-4F12-9DEB-285A24514AE9}">
      <dgm:prSet/>
      <dgm:spPr/>
      <dgm:t>
        <a:bodyPr/>
        <a:lstStyle/>
        <a:p>
          <a:r>
            <a:rPr lang="ru-RU" dirty="0" smtClean="0"/>
            <a:t>Самообследование </a:t>
          </a:r>
          <a:endParaRPr lang="ru-RU" dirty="0"/>
        </a:p>
      </dgm:t>
    </dgm:pt>
    <dgm:pt modelId="{36FF1E90-4491-46D6-A1C9-8634B63E60A8}" type="parTrans" cxnId="{AC649F65-CD8F-4D24-8869-246D2A3520CF}">
      <dgm:prSet/>
      <dgm:spPr/>
      <dgm:t>
        <a:bodyPr/>
        <a:lstStyle/>
        <a:p>
          <a:endParaRPr lang="ru-RU"/>
        </a:p>
      </dgm:t>
    </dgm:pt>
    <dgm:pt modelId="{E738F60E-3671-4739-A5BD-4B4F27097338}" type="sibTrans" cxnId="{AC649F65-CD8F-4D24-8869-246D2A3520CF}">
      <dgm:prSet/>
      <dgm:spPr/>
      <dgm:t>
        <a:bodyPr/>
        <a:lstStyle/>
        <a:p>
          <a:endParaRPr lang="ru-RU"/>
        </a:p>
      </dgm:t>
    </dgm:pt>
    <dgm:pt modelId="{FFD21D72-2F38-4D74-9913-40504DDD2A9E}">
      <dgm:prSet/>
      <dgm:spPr/>
      <dgm:t>
        <a:bodyPr/>
        <a:lstStyle/>
        <a:p>
          <a:r>
            <a:rPr lang="ru-RU" dirty="0" smtClean="0"/>
            <a:t>ПМПК</a:t>
          </a:r>
          <a:endParaRPr lang="ru-RU" dirty="0"/>
        </a:p>
      </dgm:t>
    </dgm:pt>
    <dgm:pt modelId="{EFA268B5-14D9-4BB6-A9B5-7B9EE47CCE0D}" type="parTrans" cxnId="{F2B56487-B2F1-4216-A6FE-816562BD1FFC}">
      <dgm:prSet/>
      <dgm:spPr/>
      <dgm:t>
        <a:bodyPr/>
        <a:lstStyle/>
        <a:p>
          <a:endParaRPr lang="ru-RU"/>
        </a:p>
      </dgm:t>
    </dgm:pt>
    <dgm:pt modelId="{35A3D422-C879-4697-BC3C-F47CF32C764B}" type="sibTrans" cxnId="{F2B56487-B2F1-4216-A6FE-816562BD1FFC}">
      <dgm:prSet/>
      <dgm:spPr/>
      <dgm:t>
        <a:bodyPr/>
        <a:lstStyle/>
        <a:p>
          <a:endParaRPr lang="ru-RU"/>
        </a:p>
      </dgm:t>
    </dgm:pt>
    <dgm:pt modelId="{F58C0232-CA2F-4D23-95C8-6DF618AC851B}">
      <dgm:prSet custT="1"/>
      <dgm:spPr/>
      <dgm:t>
        <a:bodyPr/>
        <a:lstStyle/>
        <a:p>
          <a:r>
            <a:rPr lang="ru-RU" sz="1800" dirty="0" smtClean="0"/>
            <a:t>Отчет о самообследования порождает подготовку дополнительных отчетов </a:t>
          </a:r>
          <a:endParaRPr lang="ru-RU" sz="1800" dirty="0"/>
        </a:p>
      </dgm:t>
    </dgm:pt>
    <dgm:pt modelId="{2A9B7251-7498-49ED-B6A7-0C838E31EBE9}" type="parTrans" cxnId="{A22B7A41-546B-4F9D-AC79-0F64CC2BE2AC}">
      <dgm:prSet/>
      <dgm:spPr/>
      <dgm:t>
        <a:bodyPr/>
        <a:lstStyle/>
        <a:p>
          <a:endParaRPr lang="ru-RU"/>
        </a:p>
      </dgm:t>
    </dgm:pt>
    <dgm:pt modelId="{02169CDA-42DD-4270-9E53-B6E5F2133D84}" type="sibTrans" cxnId="{A22B7A41-546B-4F9D-AC79-0F64CC2BE2AC}">
      <dgm:prSet/>
      <dgm:spPr/>
      <dgm:t>
        <a:bodyPr/>
        <a:lstStyle/>
        <a:p>
          <a:endParaRPr lang="ru-RU"/>
        </a:p>
      </dgm:t>
    </dgm:pt>
    <dgm:pt modelId="{70382260-550E-4B1B-994B-6B964C7FA0A8}">
      <dgm:prSet custT="1"/>
      <dgm:spPr/>
      <dgm:t>
        <a:bodyPr/>
        <a:lstStyle/>
        <a:p>
          <a:r>
            <a:rPr lang="ru-RU" sz="1800" dirty="0" smtClean="0"/>
            <a:t>Положение о психолого-медико-педагогической комиссии" (приложение 2) требует информацию о результатах обучения</a:t>
          </a:r>
          <a:endParaRPr lang="ru-RU" sz="1600" dirty="0"/>
        </a:p>
      </dgm:t>
    </dgm:pt>
    <dgm:pt modelId="{1E4FFAAB-1256-4280-A3DA-D947D9D60EDC}" type="parTrans" cxnId="{745D72A9-6F0A-41E5-A2D8-AF3199CA536B}">
      <dgm:prSet/>
      <dgm:spPr/>
      <dgm:t>
        <a:bodyPr/>
        <a:lstStyle/>
        <a:p>
          <a:endParaRPr lang="ru-RU"/>
        </a:p>
      </dgm:t>
    </dgm:pt>
    <dgm:pt modelId="{0FFE8EE3-4D87-4DCA-AD76-270BDD639585}" type="sibTrans" cxnId="{745D72A9-6F0A-41E5-A2D8-AF3199CA536B}">
      <dgm:prSet/>
      <dgm:spPr/>
      <dgm:t>
        <a:bodyPr/>
        <a:lstStyle/>
        <a:p>
          <a:endParaRPr lang="ru-RU"/>
        </a:p>
      </dgm:t>
    </dgm:pt>
    <dgm:pt modelId="{A199C8A7-7884-4E98-B78E-932E88E9F4BC}" type="pres">
      <dgm:prSet presAssocID="{B8EEFD66-69A6-49C7-860D-0BBC97902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0EBAB8-F894-4092-B843-C4D378AD49CA}" type="pres">
      <dgm:prSet presAssocID="{EC250331-E3E0-4F00-ADE9-14329877C141}" presName="linNode" presStyleCnt="0"/>
      <dgm:spPr/>
    </dgm:pt>
    <dgm:pt modelId="{6EFE78C6-64AA-43E4-8939-F73312783FE1}" type="pres">
      <dgm:prSet presAssocID="{EC250331-E3E0-4F00-ADE9-14329877C14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CC20-9CDE-49F5-BF1D-AEFE31DEC0B8}" type="pres">
      <dgm:prSet presAssocID="{EC250331-E3E0-4F00-ADE9-14329877C14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34065-71C1-485F-BEC7-4601132C3B22}" type="pres">
      <dgm:prSet presAssocID="{DCF9AE7C-CB13-462D-B3F9-15A36FD95103}" presName="sp" presStyleCnt="0"/>
      <dgm:spPr/>
    </dgm:pt>
    <dgm:pt modelId="{19B52BA7-CAF2-42FA-8684-512B5B304AD6}" type="pres">
      <dgm:prSet presAssocID="{61F09BAA-C768-4487-BF89-7978FDB4D4DE}" presName="linNode" presStyleCnt="0"/>
      <dgm:spPr/>
    </dgm:pt>
    <dgm:pt modelId="{6B9CA01B-9B55-4C60-9922-42CB2CD47BE4}" type="pres">
      <dgm:prSet presAssocID="{61F09BAA-C768-4487-BF89-7978FDB4D4D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DE432-E1B7-4957-88F4-3A41C93AC5A1}" type="pres">
      <dgm:prSet presAssocID="{61F09BAA-C768-4487-BF89-7978FDB4D4D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1C9BF-8962-40AC-AF56-CCD541705490}" type="pres">
      <dgm:prSet presAssocID="{A32116BA-9E15-4C2D-A87B-5A4A6F52C343}" presName="sp" presStyleCnt="0"/>
      <dgm:spPr/>
    </dgm:pt>
    <dgm:pt modelId="{4C5C7A14-D000-4C08-84A2-A6AD803ECF94}" type="pres">
      <dgm:prSet presAssocID="{FC82339A-AA5F-4B27-9BD2-3C76ECE36E51}" presName="linNode" presStyleCnt="0"/>
      <dgm:spPr/>
    </dgm:pt>
    <dgm:pt modelId="{FE95702D-516C-42E5-A5ED-63FBFC896BDC}" type="pres">
      <dgm:prSet presAssocID="{FC82339A-AA5F-4B27-9BD2-3C76ECE36E5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9FB0-7E1D-4553-B00A-BFCC65DA0E4D}" type="pres">
      <dgm:prSet presAssocID="{FC82339A-AA5F-4B27-9BD2-3C76ECE36E5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27CA9-9888-4C38-8A0C-7863A7C7B526}" type="pres">
      <dgm:prSet presAssocID="{6E281C89-4DE1-4D47-910B-23F25EE1DDA9}" presName="sp" presStyleCnt="0"/>
      <dgm:spPr/>
    </dgm:pt>
    <dgm:pt modelId="{94080663-F471-406A-91B2-FB0D553F1581}" type="pres">
      <dgm:prSet presAssocID="{F32B8B5D-267F-4F12-9DEB-285A24514AE9}" presName="linNode" presStyleCnt="0"/>
      <dgm:spPr/>
    </dgm:pt>
    <dgm:pt modelId="{332497E6-0463-4A07-9C57-0ED09748D46C}" type="pres">
      <dgm:prSet presAssocID="{F32B8B5D-267F-4F12-9DEB-285A24514AE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29448-849D-42AA-AFE1-271D1AFE3B4E}" type="pres">
      <dgm:prSet presAssocID="{F32B8B5D-267F-4F12-9DEB-285A24514AE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1FA4-F029-4500-80FC-FFBA27C898BC}" type="pres">
      <dgm:prSet presAssocID="{E738F60E-3671-4739-A5BD-4B4F27097338}" presName="sp" presStyleCnt="0"/>
      <dgm:spPr/>
    </dgm:pt>
    <dgm:pt modelId="{90EDB39C-07A2-4CAD-B8F3-88862B1A3096}" type="pres">
      <dgm:prSet presAssocID="{FFD21D72-2F38-4D74-9913-40504DDD2A9E}" presName="linNode" presStyleCnt="0"/>
      <dgm:spPr/>
    </dgm:pt>
    <dgm:pt modelId="{C36D685B-C42A-413D-B754-A5BB1D507DFF}" type="pres">
      <dgm:prSet presAssocID="{FFD21D72-2F38-4D74-9913-40504DDD2A9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CE0B2-F387-4EE0-926C-5239BFB3F984}" type="pres">
      <dgm:prSet presAssocID="{FFD21D72-2F38-4D74-9913-40504DDD2A9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E456B-3ABD-4A3A-BB39-8BB2A6EBEED9}" type="presOf" srcId="{FFD21D72-2F38-4D74-9913-40504DDD2A9E}" destId="{C36D685B-C42A-413D-B754-A5BB1D507DFF}" srcOrd="0" destOrd="0" presId="urn:microsoft.com/office/officeart/2005/8/layout/vList5"/>
    <dgm:cxn modelId="{4D738389-4245-4FF4-B4B1-676E99C8C7CB}" type="presOf" srcId="{3428490A-A754-405D-9ECB-3124AEFBD308}" destId="{DDFDE432-E1B7-4957-88F4-3A41C93AC5A1}" srcOrd="0" destOrd="1" presId="urn:microsoft.com/office/officeart/2005/8/layout/vList5"/>
    <dgm:cxn modelId="{A22B7A41-546B-4F9D-AC79-0F64CC2BE2AC}" srcId="{F32B8B5D-267F-4F12-9DEB-285A24514AE9}" destId="{F58C0232-CA2F-4D23-95C8-6DF618AC851B}" srcOrd="0" destOrd="0" parTransId="{2A9B7251-7498-49ED-B6A7-0C838E31EBE9}" sibTransId="{02169CDA-42DD-4270-9E53-B6E5F2133D84}"/>
    <dgm:cxn modelId="{2D2469E0-C390-4313-9E71-060F6EF415B3}" type="presOf" srcId="{F58C0232-CA2F-4D23-95C8-6DF618AC851B}" destId="{05329448-849D-42AA-AFE1-271D1AFE3B4E}" srcOrd="0" destOrd="0" presId="urn:microsoft.com/office/officeart/2005/8/layout/vList5"/>
    <dgm:cxn modelId="{7DF96525-D8F5-4310-847E-053A2F8506F8}" srcId="{EC250331-E3E0-4F00-ADE9-14329877C141}" destId="{221C25BE-887C-427C-B8DE-8264F8451822}" srcOrd="0" destOrd="0" parTransId="{AE5FFE2F-A408-4156-84D1-5E14C4AB5CFD}" sibTransId="{24CDE082-CCA0-4417-9979-CE04F16F1202}"/>
    <dgm:cxn modelId="{8C8C0075-256F-41E9-8327-6B6C86C8BB2E}" type="presOf" srcId="{EC250331-E3E0-4F00-ADE9-14329877C141}" destId="{6EFE78C6-64AA-43E4-8939-F73312783FE1}" srcOrd="0" destOrd="0" presId="urn:microsoft.com/office/officeart/2005/8/layout/vList5"/>
    <dgm:cxn modelId="{5249F1B2-70DB-4C5F-914C-4C3A9CA4019D}" type="presOf" srcId="{61F09BAA-C768-4487-BF89-7978FDB4D4DE}" destId="{6B9CA01B-9B55-4C60-9922-42CB2CD47BE4}" srcOrd="0" destOrd="0" presId="urn:microsoft.com/office/officeart/2005/8/layout/vList5"/>
    <dgm:cxn modelId="{4CE504FF-1574-44E4-A39B-1CF92FAE88BF}" srcId="{B8EEFD66-69A6-49C7-860D-0BBC979022F8}" destId="{EC250331-E3E0-4F00-ADE9-14329877C141}" srcOrd="0" destOrd="0" parTransId="{BC86A80B-BB8D-402B-9B35-66F78E9A9C7F}" sibTransId="{DCF9AE7C-CB13-462D-B3F9-15A36FD95103}"/>
    <dgm:cxn modelId="{2BBA0805-5312-4FB6-BAD9-C2E2E7253868}" srcId="{61F09BAA-C768-4487-BF89-7978FDB4D4DE}" destId="{3428490A-A754-405D-9ECB-3124AEFBD308}" srcOrd="1" destOrd="0" parTransId="{B70A5F90-F25B-4EA8-A066-88BA7FD4E785}" sibTransId="{78C39960-5064-4AEB-9C08-83C79B75E23E}"/>
    <dgm:cxn modelId="{2BA92E1B-0F68-457D-BF7A-21B60B2AA4A6}" type="presOf" srcId="{B8EEFD66-69A6-49C7-860D-0BBC979022F8}" destId="{A199C8A7-7884-4E98-B78E-932E88E9F4BC}" srcOrd="0" destOrd="0" presId="urn:microsoft.com/office/officeart/2005/8/layout/vList5"/>
    <dgm:cxn modelId="{0BC36C81-A23F-4DF8-82EA-BA3D3DFCA7A0}" srcId="{B8EEFD66-69A6-49C7-860D-0BBC979022F8}" destId="{FC82339A-AA5F-4B27-9BD2-3C76ECE36E51}" srcOrd="2" destOrd="0" parTransId="{16D42969-1EB1-421B-B10D-D3F9DE6C5B89}" sibTransId="{6E281C89-4DE1-4D47-910B-23F25EE1DDA9}"/>
    <dgm:cxn modelId="{357DF07D-B288-466F-8896-DA3827A16011}" type="presOf" srcId="{221C25BE-887C-427C-B8DE-8264F8451822}" destId="{7AF1CC20-9CDE-49F5-BF1D-AEFE31DEC0B8}" srcOrd="0" destOrd="0" presId="urn:microsoft.com/office/officeart/2005/8/layout/vList5"/>
    <dgm:cxn modelId="{E75B645B-240F-4CC7-B5C9-879FE9256CFE}" type="presOf" srcId="{5B11F5B7-C20E-42FB-B237-39D02E17CFD4}" destId="{DDFDE432-E1B7-4957-88F4-3A41C93AC5A1}" srcOrd="0" destOrd="2" presId="urn:microsoft.com/office/officeart/2005/8/layout/vList5"/>
    <dgm:cxn modelId="{FF698671-64CD-4372-BC55-DD17094B1E0C}" type="presOf" srcId="{FC82339A-AA5F-4B27-9BD2-3C76ECE36E51}" destId="{FE95702D-516C-42E5-A5ED-63FBFC896BDC}" srcOrd="0" destOrd="0" presId="urn:microsoft.com/office/officeart/2005/8/layout/vList5"/>
    <dgm:cxn modelId="{DE89A02F-A85D-4B84-89E8-BA67DD47E213}" type="presOf" srcId="{92042BDC-C3D9-48FC-9DBA-E9A709DD76E5}" destId="{22AC9FB0-7E1D-4553-B00A-BFCC65DA0E4D}" srcOrd="0" destOrd="0" presId="urn:microsoft.com/office/officeart/2005/8/layout/vList5"/>
    <dgm:cxn modelId="{AC649F65-CD8F-4D24-8869-246D2A3520CF}" srcId="{B8EEFD66-69A6-49C7-860D-0BBC979022F8}" destId="{F32B8B5D-267F-4F12-9DEB-285A24514AE9}" srcOrd="3" destOrd="0" parTransId="{36FF1E90-4491-46D6-A1C9-8634B63E60A8}" sibTransId="{E738F60E-3671-4739-A5BD-4B4F27097338}"/>
    <dgm:cxn modelId="{EADE505E-9339-4458-9D9F-8CDFE77E00C2}" srcId="{61F09BAA-C768-4487-BF89-7978FDB4D4DE}" destId="{BBE5C13B-573F-4753-A56E-7ED3987F7035}" srcOrd="0" destOrd="0" parTransId="{A92157BD-9F37-41B6-B261-DF21C02181FB}" sibTransId="{AAFB9F7C-5A3A-4F50-8C25-92F57124C948}"/>
    <dgm:cxn modelId="{AA2FB486-A9FD-4161-81E3-04A9614671EB}" srcId="{FC82339A-AA5F-4B27-9BD2-3C76ECE36E51}" destId="{92042BDC-C3D9-48FC-9DBA-E9A709DD76E5}" srcOrd="0" destOrd="0" parTransId="{F3612048-0242-4850-8EA5-B19186AD9BAC}" sibTransId="{9D9A86FB-775E-446F-9DD0-44F06DC27A26}"/>
    <dgm:cxn modelId="{E18AC273-5032-4A79-984B-67A8E7BA98DB}" srcId="{FC82339A-AA5F-4B27-9BD2-3C76ECE36E51}" destId="{224E714F-6449-42D6-9300-FD0ADF02047F}" srcOrd="1" destOrd="0" parTransId="{3AF5A5F0-32DE-4CB8-B0BF-AD8601221B23}" sibTransId="{129A818B-3282-4D36-B2FE-FAEEBEE77840}"/>
    <dgm:cxn modelId="{745D72A9-6F0A-41E5-A2D8-AF3199CA536B}" srcId="{FFD21D72-2F38-4D74-9913-40504DDD2A9E}" destId="{70382260-550E-4B1B-994B-6B964C7FA0A8}" srcOrd="0" destOrd="0" parTransId="{1E4FFAAB-1256-4280-A3DA-D947D9D60EDC}" sibTransId="{0FFE8EE3-4D87-4DCA-AD76-270BDD639585}"/>
    <dgm:cxn modelId="{605D393E-1D7D-4EF8-BC06-A02A75EB28A6}" type="presOf" srcId="{70382260-550E-4B1B-994B-6B964C7FA0A8}" destId="{786CE0B2-F387-4EE0-926C-5239BFB3F984}" srcOrd="0" destOrd="0" presId="urn:microsoft.com/office/officeart/2005/8/layout/vList5"/>
    <dgm:cxn modelId="{B457DC9D-7251-4904-9720-AB241D7A93DD}" srcId="{61F09BAA-C768-4487-BF89-7978FDB4D4DE}" destId="{5B11F5B7-C20E-42FB-B237-39D02E17CFD4}" srcOrd="2" destOrd="0" parTransId="{4EAFCBA3-4366-43B1-AB8E-9DD37151426E}" sibTransId="{7BC700BA-740D-4730-BE34-C4A10B3A4CC5}"/>
    <dgm:cxn modelId="{F2B56487-B2F1-4216-A6FE-816562BD1FFC}" srcId="{B8EEFD66-69A6-49C7-860D-0BBC979022F8}" destId="{FFD21D72-2F38-4D74-9913-40504DDD2A9E}" srcOrd="4" destOrd="0" parTransId="{EFA268B5-14D9-4BB6-A9B5-7B9EE47CCE0D}" sibTransId="{35A3D422-C879-4697-BC3C-F47CF32C764B}"/>
    <dgm:cxn modelId="{55C5DE5F-11CC-441B-9AC2-B0F23D65D2B6}" type="presOf" srcId="{F32B8B5D-267F-4F12-9DEB-285A24514AE9}" destId="{332497E6-0463-4A07-9C57-0ED09748D46C}" srcOrd="0" destOrd="0" presId="urn:microsoft.com/office/officeart/2005/8/layout/vList5"/>
    <dgm:cxn modelId="{08387B69-CD32-4F7C-A366-49378C79CF89}" type="presOf" srcId="{BBE5C13B-573F-4753-A56E-7ED3987F7035}" destId="{DDFDE432-E1B7-4957-88F4-3A41C93AC5A1}" srcOrd="0" destOrd="0" presId="urn:microsoft.com/office/officeart/2005/8/layout/vList5"/>
    <dgm:cxn modelId="{6EBD1494-6311-45D5-82A1-777D0C87D3BF}" srcId="{B8EEFD66-69A6-49C7-860D-0BBC979022F8}" destId="{61F09BAA-C768-4487-BF89-7978FDB4D4DE}" srcOrd="1" destOrd="0" parTransId="{9BF824A1-1384-4C02-87F4-863367CB7836}" sibTransId="{A32116BA-9E15-4C2D-A87B-5A4A6F52C343}"/>
    <dgm:cxn modelId="{D0F6D2D1-2E80-4139-B667-62521E462B2F}" type="presOf" srcId="{224E714F-6449-42D6-9300-FD0ADF02047F}" destId="{22AC9FB0-7E1D-4553-B00A-BFCC65DA0E4D}" srcOrd="0" destOrd="1" presId="urn:microsoft.com/office/officeart/2005/8/layout/vList5"/>
    <dgm:cxn modelId="{93641C89-EB3A-4886-9B27-4E5EAF0C3A4B}" type="presParOf" srcId="{A199C8A7-7884-4E98-B78E-932E88E9F4BC}" destId="{950EBAB8-F894-4092-B843-C4D378AD49CA}" srcOrd="0" destOrd="0" presId="urn:microsoft.com/office/officeart/2005/8/layout/vList5"/>
    <dgm:cxn modelId="{10070A5D-31A1-4C47-80E2-B810B9B72822}" type="presParOf" srcId="{950EBAB8-F894-4092-B843-C4D378AD49CA}" destId="{6EFE78C6-64AA-43E4-8939-F73312783FE1}" srcOrd="0" destOrd="0" presId="urn:microsoft.com/office/officeart/2005/8/layout/vList5"/>
    <dgm:cxn modelId="{397FB4C7-62B0-45A2-94DB-BF2D144C021F}" type="presParOf" srcId="{950EBAB8-F894-4092-B843-C4D378AD49CA}" destId="{7AF1CC20-9CDE-49F5-BF1D-AEFE31DEC0B8}" srcOrd="1" destOrd="0" presId="urn:microsoft.com/office/officeart/2005/8/layout/vList5"/>
    <dgm:cxn modelId="{053F01BD-B28A-4D14-A887-01E1A5716FCB}" type="presParOf" srcId="{A199C8A7-7884-4E98-B78E-932E88E9F4BC}" destId="{31034065-71C1-485F-BEC7-4601132C3B22}" srcOrd="1" destOrd="0" presId="urn:microsoft.com/office/officeart/2005/8/layout/vList5"/>
    <dgm:cxn modelId="{CACD2B41-79DB-4CD4-B593-8AF4B9CCD87A}" type="presParOf" srcId="{A199C8A7-7884-4E98-B78E-932E88E9F4BC}" destId="{19B52BA7-CAF2-42FA-8684-512B5B304AD6}" srcOrd="2" destOrd="0" presId="urn:microsoft.com/office/officeart/2005/8/layout/vList5"/>
    <dgm:cxn modelId="{B1D7CF9B-53B3-4A1C-B76F-9524153625BB}" type="presParOf" srcId="{19B52BA7-CAF2-42FA-8684-512B5B304AD6}" destId="{6B9CA01B-9B55-4C60-9922-42CB2CD47BE4}" srcOrd="0" destOrd="0" presId="urn:microsoft.com/office/officeart/2005/8/layout/vList5"/>
    <dgm:cxn modelId="{74425A42-01B9-4C41-99D2-07057FA5766D}" type="presParOf" srcId="{19B52BA7-CAF2-42FA-8684-512B5B304AD6}" destId="{DDFDE432-E1B7-4957-88F4-3A41C93AC5A1}" srcOrd="1" destOrd="0" presId="urn:microsoft.com/office/officeart/2005/8/layout/vList5"/>
    <dgm:cxn modelId="{25F992F2-22F0-4C33-96F1-041A3FE72D00}" type="presParOf" srcId="{A199C8A7-7884-4E98-B78E-932E88E9F4BC}" destId="{18E1C9BF-8962-40AC-AF56-CCD541705490}" srcOrd="3" destOrd="0" presId="urn:microsoft.com/office/officeart/2005/8/layout/vList5"/>
    <dgm:cxn modelId="{6F9786C1-87DB-40E7-BB94-8572E840ECA1}" type="presParOf" srcId="{A199C8A7-7884-4E98-B78E-932E88E9F4BC}" destId="{4C5C7A14-D000-4C08-84A2-A6AD803ECF94}" srcOrd="4" destOrd="0" presId="urn:microsoft.com/office/officeart/2005/8/layout/vList5"/>
    <dgm:cxn modelId="{911D6294-D96C-4665-B960-59F79992D788}" type="presParOf" srcId="{4C5C7A14-D000-4C08-84A2-A6AD803ECF94}" destId="{FE95702D-516C-42E5-A5ED-63FBFC896BDC}" srcOrd="0" destOrd="0" presId="urn:microsoft.com/office/officeart/2005/8/layout/vList5"/>
    <dgm:cxn modelId="{59A22F2D-83B6-4235-95D1-424C260E0A8D}" type="presParOf" srcId="{4C5C7A14-D000-4C08-84A2-A6AD803ECF94}" destId="{22AC9FB0-7E1D-4553-B00A-BFCC65DA0E4D}" srcOrd="1" destOrd="0" presId="urn:microsoft.com/office/officeart/2005/8/layout/vList5"/>
    <dgm:cxn modelId="{A5F2297B-064C-467E-8584-DEDE7C7CB448}" type="presParOf" srcId="{A199C8A7-7884-4E98-B78E-932E88E9F4BC}" destId="{59927CA9-9888-4C38-8A0C-7863A7C7B526}" srcOrd="5" destOrd="0" presId="urn:microsoft.com/office/officeart/2005/8/layout/vList5"/>
    <dgm:cxn modelId="{BAE4B0AA-5068-480E-891E-37FCB5092E43}" type="presParOf" srcId="{A199C8A7-7884-4E98-B78E-932E88E9F4BC}" destId="{94080663-F471-406A-91B2-FB0D553F1581}" srcOrd="6" destOrd="0" presId="urn:microsoft.com/office/officeart/2005/8/layout/vList5"/>
    <dgm:cxn modelId="{DAFB78AF-4CED-4C6C-9EC7-A2F3961886FF}" type="presParOf" srcId="{94080663-F471-406A-91B2-FB0D553F1581}" destId="{332497E6-0463-4A07-9C57-0ED09748D46C}" srcOrd="0" destOrd="0" presId="urn:microsoft.com/office/officeart/2005/8/layout/vList5"/>
    <dgm:cxn modelId="{91053B31-B4D1-47D3-A17B-8DF91995AFEB}" type="presParOf" srcId="{94080663-F471-406A-91B2-FB0D553F1581}" destId="{05329448-849D-42AA-AFE1-271D1AFE3B4E}" srcOrd="1" destOrd="0" presId="urn:microsoft.com/office/officeart/2005/8/layout/vList5"/>
    <dgm:cxn modelId="{5F9231D7-FCE8-4D4F-859F-8E2ED4EF2F9D}" type="presParOf" srcId="{A199C8A7-7884-4E98-B78E-932E88E9F4BC}" destId="{69551FA4-F029-4500-80FC-FFBA27C898BC}" srcOrd="7" destOrd="0" presId="urn:microsoft.com/office/officeart/2005/8/layout/vList5"/>
    <dgm:cxn modelId="{CF6FB3CD-14EA-471E-B08A-BEDC125F3FE3}" type="presParOf" srcId="{A199C8A7-7884-4E98-B78E-932E88E9F4BC}" destId="{90EDB39C-07A2-4CAD-B8F3-88862B1A3096}" srcOrd="8" destOrd="0" presId="urn:microsoft.com/office/officeart/2005/8/layout/vList5"/>
    <dgm:cxn modelId="{12FDA07D-FD24-4665-9C48-A59B9F8309B3}" type="presParOf" srcId="{90EDB39C-07A2-4CAD-B8F3-88862B1A3096}" destId="{C36D685B-C42A-413D-B754-A5BB1D507DFF}" srcOrd="0" destOrd="0" presId="urn:microsoft.com/office/officeart/2005/8/layout/vList5"/>
    <dgm:cxn modelId="{DDD7CA23-D4E2-4B36-BE9F-E01CF2EC52FC}" type="presParOf" srcId="{90EDB39C-07A2-4CAD-B8F3-88862B1A3096}" destId="{786CE0B2-F387-4EE0-926C-5239BFB3F9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D0DE7-B0D5-46A1-B21B-14DA3D6C9A4E}">
      <dsp:nvSpPr>
        <dsp:cNvPr id="0" name=""/>
        <dsp:cNvSpPr/>
      </dsp:nvSpPr>
      <dsp:spPr>
        <a:xfrm>
          <a:off x="0" y="33907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007B6-4EE6-4BF8-95FD-9CDEEB1A74B3}">
      <dsp:nvSpPr>
        <dsp:cNvPr id="0" name=""/>
        <dsp:cNvSpPr/>
      </dsp:nvSpPr>
      <dsp:spPr>
        <a:xfrm>
          <a:off x="552079" y="7339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Разработка образовательных программ </a:t>
          </a:r>
        </a:p>
      </dsp:txBody>
      <dsp:txXfrm>
        <a:off x="552079" y="73391"/>
        <a:ext cx="7729113" cy="531360"/>
      </dsp:txXfrm>
    </dsp:sp>
    <dsp:sp modelId="{C503685B-CD3E-4BB9-8587-38C4A9F73E46}">
      <dsp:nvSpPr>
        <dsp:cNvPr id="0" name=""/>
        <dsp:cNvSpPr/>
      </dsp:nvSpPr>
      <dsp:spPr>
        <a:xfrm>
          <a:off x="0" y="115555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50" tIns="374904" rIns="8569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>
        <a:off x="0" y="1155551"/>
        <a:ext cx="11041591" cy="453600"/>
      </dsp:txXfrm>
    </dsp:sp>
    <dsp:sp modelId="{83590AEF-1332-47ED-9C65-4735F367BB76}">
      <dsp:nvSpPr>
        <dsp:cNvPr id="0" name=""/>
        <dsp:cNvSpPr/>
      </dsp:nvSpPr>
      <dsp:spPr>
        <a:xfrm>
          <a:off x="552079" y="88987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Ведение </a:t>
          </a:r>
          <a:r>
            <a:rPr lang="ru-RU" sz="1800" b="1" kern="1200" dirty="0" smtClean="0"/>
            <a:t>социальных сетей, </a:t>
          </a:r>
          <a:r>
            <a:rPr lang="ru-RU" sz="1800" b="1" kern="1200" dirty="0"/>
            <a:t>администрирование </a:t>
          </a:r>
          <a:r>
            <a:rPr lang="ru-RU" sz="1800" b="1" kern="1200" dirty="0" err="1"/>
            <a:t>Сферума</a:t>
          </a:r>
          <a:r>
            <a:rPr lang="ru-RU" sz="1800" b="1" kern="1200" dirty="0"/>
            <a:t>  </a:t>
          </a:r>
        </a:p>
      </dsp:txBody>
      <dsp:txXfrm>
        <a:off x="552079" y="889871"/>
        <a:ext cx="7729113" cy="531360"/>
      </dsp:txXfrm>
    </dsp:sp>
    <dsp:sp modelId="{B4528D1B-54CE-4B8E-BBB0-DE1ED4B7AE19}">
      <dsp:nvSpPr>
        <dsp:cNvPr id="0" name=""/>
        <dsp:cNvSpPr/>
      </dsp:nvSpPr>
      <dsp:spPr>
        <a:xfrm>
          <a:off x="0" y="197203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2604-8172-4419-A67A-273673DBC59C}">
      <dsp:nvSpPr>
        <dsp:cNvPr id="0" name=""/>
        <dsp:cNvSpPr/>
      </dsp:nvSpPr>
      <dsp:spPr>
        <a:xfrm>
          <a:off x="552079" y="170635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Индивидуализация образования  </a:t>
          </a:r>
        </a:p>
      </dsp:txBody>
      <dsp:txXfrm>
        <a:off x="552079" y="1706351"/>
        <a:ext cx="7729113" cy="531360"/>
      </dsp:txXfrm>
    </dsp:sp>
    <dsp:sp modelId="{6BB0331C-15BC-44F8-9B70-EACE4659E899}">
      <dsp:nvSpPr>
        <dsp:cNvPr id="0" name=""/>
        <dsp:cNvSpPr/>
      </dsp:nvSpPr>
      <dsp:spPr>
        <a:xfrm>
          <a:off x="0" y="278851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E1659-5D71-414F-977F-6ABC074A31B5}">
      <dsp:nvSpPr>
        <dsp:cNvPr id="0" name=""/>
        <dsp:cNvSpPr/>
      </dsp:nvSpPr>
      <dsp:spPr>
        <a:xfrm>
          <a:off x="552079" y="252283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Оценка качества образования</a:t>
          </a:r>
        </a:p>
      </dsp:txBody>
      <dsp:txXfrm>
        <a:off x="552079" y="2522831"/>
        <a:ext cx="7729113" cy="531360"/>
      </dsp:txXfrm>
    </dsp:sp>
    <dsp:sp modelId="{746EE030-4E72-4816-AC0A-452D434B1762}">
      <dsp:nvSpPr>
        <dsp:cNvPr id="0" name=""/>
        <dsp:cNvSpPr/>
      </dsp:nvSpPr>
      <dsp:spPr>
        <a:xfrm>
          <a:off x="0" y="360499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7285B-578E-4EF1-8393-0075B80C1B28}">
      <dsp:nvSpPr>
        <dsp:cNvPr id="0" name=""/>
        <dsp:cNvSpPr/>
      </dsp:nvSpPr>
      <dsp:spPr>
        <a:xfrm>
          <a:off x="552079" y="333931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Инклюзивное образование </a:t>
          </a:r>
        </a:p>
      </dsp:txBody>
      <dsp:txXfrm>
        <a:off x="552079" y="3339311"/>
        <a:ext cx="7729113" cy="531360"/>
      </dsp:txXfrm>
    </dsp:sp>
    <dsp:sp modelId="{AA6D2811-8697-4D4D-8AE7-EFC4FC48492A}">
      <dsp:nvSpPr>
        <dsp:cNvPr id="0" name=""/>
        <dsp:cNvSpPr/>
      </dsp:nvSpPr>
      <dsp:spPr>
        <a:xfrm>
          <a:off x="0" y="442147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EA876-41B4-49BC-95B5-76EC328DFE0C}">
      <dsp:nvSpPr>
        <dsp:cNvPr id="0" name=""/>
        <dsp:cNvSpPr/>
      </dsp:nvSpPr>
      <dsp:spPr>
        <a:xfrm>
          <a:off x="552079" y="415579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Осуществление педагогической диагностики </a:t>
          </a:r>
        </a:p>
      </dsp:txBody>
      <dsp:txXfrm>
        <a:off x="552079" y="4155791"/>
        <a:ext cx="7729113" cy="531360"/>
      </dsp:txXfrm>
    </dsp:sp>
    <dsp:sp modelId="{34614B9E-BBB2-493D-AB2B-C6DB1491B91B}">
      <dsp:nvSpPr>
        <dsp:cNvPr id="0" name=""/>
        <dsp:cNvSpPr/>
      </dsp:nvSpPr>
      <dsp:spPr>
        <a:xfrm>
          <a:off x="0" y="523795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08382-4870-44D1-BB20-C7CD0D1C02C0}">
      <dsp:nvSpPr>
        <dsp:cNvPr id="0" name=""/>
        <dsp:cNvSpPr/>
      </dsp:nvSpPr>
      <dsp:spPr>
        <a:xfrm>
          <a:off x="552079" y="497227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Реализация стратегии по противодействию экстремизму  </a:t>
          </a:r>
        </a:p>
      </dsp:txBody>
      <dsp:txXfrm>
        <a:off x="552079" y="4972271"/>
        <a:ext cx="7729113" cy="531360"/>
      </dsp:txXfrm>
    </dsp:sp>
    <dsp:sp modelId="{3930984D-D137-4AB6-8DF6-7D4A24F3EF80}">
      <dsp:nvSpPr>
        <dsp:cNvPr id="0" name=""/>
        <dsp:cNvSpPr/>
      </dsp:nvSpPr>
      <dsp:spPr>
        <a:xfrm>
          <a:off x="0" y="605443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2613D-A828-47EE-AC6D-9081BAB4F5AF}">
      <dsp:nvSpPr>
        <dsp:cNvPr id="0" name=""/>
        <dsp:cNvSpPr/>
      </dsp:nvSpPr>
      <dsp:spPr>
        <a:xfrm>
          <a:off x="552079" y="578875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Просветительская работа с родителями </a:t>
          </a:r>
        </a:p>
      </dsp:txBody>
      <dsp:txXfrm>
        <a:off x="552079" y="5788751"/>
        <a:ext cx="7729113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22D6A-D5AD-4355-AB58-E9EA2B5E1186}">
      <dsp:nvSpPr>
        <dsp:cNvPr id="0" name=""/>
        <dsp:cNvSpPr/>
      </dsp:nvSpPr>
      <dsp:spPr>
        <a:xfrm rot="5400000">
          <a:off x="8077420" y="-3212756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Определяет </a:t>
          </a:r>
          <a:r>
            <a:rPr lang="ru-RU" sz="2000" b="1" kern="1200" dirty="0" smtClean="0"/>
            <a:t>последовательность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изучения содержания</a:t>
          </a:r>
          <a:r>
            <a:rPr lang="ru-RU" sz="2000" kern="1200" dirty="0" smtClean="0"/>
            <a:t> программы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Содержательная основа обучения </a:t>
          </a:r>
          <a:endParaRPr lang="ru-RU" sz="2000" kern="1200" dirty="0"/>
        </a:p>
      </dsp:txBody>
      <dsp:txXfrm rot="5400000">
        <a:off x="8077420" y="-3212756"/>
        <a:ext cx="1502508" cy="8309340"/>
      </dsp:txXfrm>
    </dsp:sp>
    <dsp:sp modelId="{2C649AF2-8036-474C-AAB7-6F90B919E176}">
      <dsp:nvSpPr>
        <dsp:cNvPr id="0" name=""/>
        <dsp:cNvSpPr/>
      </dsp:nvSpPr>
      <dsp:spPr>
        <a:xfrm>
          <a:off x="0" y="2845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Назначение </a:t>
          </a:r>
          <a:endParaRPr lang="ru-RU" sz="5600" kern="1200" dirty="0"/>
        </a:p>
      </dsp:txBody>
      <dsp:txXfrm>
        <a:off x="0" y="2845"/>
        <a:ext cx="4674004" cy="1878135"/>
      </dsp:txXfrm>
    </dsp:sp>
    <dsp:sp modelId="{17A1911F-F0A3-455B-8A62-CB66DAD48779}">
      <dsp:nvSpPr>
        <dsp:cNvPr id="0" name=""/>
        <dsp:cNvSpPr/>
      </dsp:nvSpPr>
      <dsp:spPr>
        <a:xfrm rot="5400000">
          <a:off x="8077420" y="-1240714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 учебный год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Могут быть другие периоды </a:t>
          </a:r>
          <a:endParaRPr lang="ru-RU" sz="2000" kern="1200" dirty="0"/>
        </a:p>
      </dsp:txBody>
      <dsp:txXfrm rot="5400000">
        <a:off x="8077420" y="-1240714"/>
        <a:ext cx="1502508" cy="8309340"/>
      </dsp:txXfrm>
    </dsp:sp>
    <dsp:sp modelId="{22136BF1-BA0A-4D8C-86B5-5C60BC169B47}">
      <dsp:nvSpPr>
        <dsp:cNvPr id="0" name=""/>
        <dsp:cNvSpPr/>
      </dsp:nvSpPr>
      <dsp:spPr>
        <a:xfrm>
          <a:off x="0" y="1974888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Период </a:t>
          </a:r>
          <a:endParaRPr lang="ru-RU" sz="5600" kern="1200" dirty="0"/>
        </a:p>
      </dsp:txBody>
      <dsp:txXfrm>
        <a:off x="0" y="1974888"/>
        <a:ext cx="4674004" cy="1878135"/>
      </dsp:txXfrm>
    </dsp:sp>
    <dsp:sp modelId="{E33CEB66-C4AC-4F60-BA7C-6AC26CBEEC23}">
      <dsp:nvSpPr>
        <dsp:cNvPr id="0" name=""/>
        <dsp:cNvSpPr/>
      </dsp:nvSpPr>
      <dsp:spPr>
        <a:xfrm rot="5400000">
          <a:off x="8077420" y="731328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Темы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Содержание темы (элементы содержания)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Направления развития</a:t>
          </a:r>
          <a:r>
            <a:rPr lang="en-US" sz="2000" kern="1200" dirty="0" smtClean="0"/>
            <a:t>/</a:t>
          </a:r>
          <a:r>
            <a:rPr lang="ru-RU" sz="2000" kern="1200" dirty="0" smtClean="0"/>
            <a:t>Образовательные области (подразделы)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Формы обучения </a:t>
          </a:r>
          <a:endParaRPr lang="ru-RU" sz="2000" kern="1200" dirty="0"/>
        </a:p>
      </dsp:txBody>
      <dsp:txXfrm rot="5400000">
        <a:off x="8077420" y="731328"/>
        <a:ext cx="1502508" cy="8309340"/>
      </dsp:txXfrm>
    </dsp:sp>
    <dsp:sp modelId="{CA5D0E64-A92E-4562-8F5D-82130C5108D3}">
      <dsp:nvSpPr>
        <dsp:cNvPr id="0" name=""/>
        <dsp:cNvSpPr/>
      </dsp:nvSpPr>
      <dsp:spPr>
        <a:xfrm>
          <a:off x="0" y="3946930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Содержание </a:t>
          </a:r>
          <a:endParaRPr lang="ru-RU" sz="5600" kern="1200" dirty="0"/>
        </a:p>
      </dsp:txBody>
      <dsp:txXfrm>
        <a:off x="0" y="3946930"/>
        <a:ext cx="4674004" cy="18781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1CC20-9CDE-49F5-BF1D-AEFE31DEC0B8}">
      <dsp:nvSpPr>
        <dsp:cNvPr id="0" name=""/>
        <dsp:cNvSpPr/>
      </dsp:nvSpPr>
      <dsp:spPr>
        <a:xfrm rot="5400000">
          <a:off x="5947484" y="-2341521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Требует подготовки большого количества документов и иных материалов, подтверждающих различные критерии и показатели </a:t>
          </a:r>
          <a:endParaRPr lang="ru-RU" sz="1800" kern="1200" dirty="0"/>
        </a:p>
      </dsp:txBody>
      <dsp:txXfrm rot="5400000">
        <a:off x="5947484" y="-2341521"/>
        <a:ext cx="1164888" cy="6145815"/>
      </dsp:txXfrm>
    </dsp:sp>
    <dsp:sp modelId="{6EFE78C6-64AA-43E4-8939-F73312783FE1}">
      <dsp:nvSpPr>
        <dsp:cNvPr id="0" name=""/>
        <dsp:cNvSpPr/>
      </dsp:nvSpPr>
      <dsp:spPr>
        <a:xfrm>
          <a:off x="0" y="3330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Аттестация </a:t>
          </a:r>
          <a:endParaRPr lang="ru-RU" sz="2700" kern="1200" dirty="0"/>
        </a:p>
      </dsp:txBody>
      <dsp:txXfrm>
        <a:off x="0" y="3330"/>
        <a:ext cx="3457020" cy="1456110"/>
      </dsp:txXfrm>
    </dsp:sp>
    <dsp:sp modelId="{DDFDE432-E1B7-4957-88F4-3A41C93AC5A1}">
      <dsp:nvSpPr>
        <dsp:cNvPr id="0" name=""/>
        <dsp:cNvSpPr/>
      </dsp:nvSpPr>
      <dsp:spPr>
        <a:xfrm rot="5400000">
          <a:off x="5947484" y="-812605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Поощряется подготовка дополнительных документов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Поощряется  участие в конкурсах и иных мероприятиях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Поощряется выполнение функционала, не связанного с педагогической деятельностью </a:t>
          </a:r>
          <a:endParaRPr lang="ru-RU" sz="1600" kern="1200" dirty="0"/>
        </a:p>
      </dsp:txBody>
      <dsp:txXfrm rot="5400000">
        <a:off x="5947484" y="-812605"/>
        <a:ext cx="1164888" cy="6145815"/>
      </dsp:txXfrm>
    </dsp:sp>
    <dsp:sp modelId="{6B9CA01B-9B55-4C60-9922-42CB2CD47BE4}">
      <dsp:nvSpPr>
        <dsp:cNvPr id="0" name=""/>
        <dsp:cNvSpPr/>
      </dsp:nvSpPr>
      <dsp:spPr>
        <a:xfrm>
          <a:off x="0" y="1532246"/>
          <a:ext cx="3457020" cy="145611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Положения об оплате труда </a:t>
          </a:r>
          <a:endParaRPr lang="ru-RU" sz="2700" kern="1200" dirty="0"/>
        </a:p>
      </dsp:txBody>
      <dsp:txXfrm>
        <a:off x="0" y="1532246"/>
        <a:ext cx="3457020" cy="1456110"/>
      </dsp:txXfrm>
    </dsp:sp>
    <dsp:sp modelId="{22AC9FB0-7E1D-4553-B00A-BFCC65DA0E4D}">
      <dsp:nvSpPr>
        <dsp:cNvPr id="0" name=""/>
        <dsp:cNvSpPr/>
      </dsp:nvSpPr>
      <dsp:spPr>
        <a:xfrm rot="5400000">
          <a:off x="5947484" y="716310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Содержат избыточные требования к функционалу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конкретизируют обязанности и права в части  документационной нагрузки</a:t>
          </a:r>
          <a:endParaRPr lang="ru-RU" sz="1800" kern="1200" dirty="0"/>
        </a:p>
      </dsp:txBody>
      <dsp:txXfrm rot="5400000">
        <a:off x="5947484" y="716310"/>
        <a:ext cx="1164888" cy="6145815"/>
      </dsp:txXfrm>
    </dsp:sp>
    <dsp:sp modelId="{FE95702D-516C-42E5-A5ED-63FBFC896BDC}">
      <dsp:nvSpPr>
        <dsp:cNvPr id="0" name=""/>
        <dsp:cNvSpPr/>
      </dsp:nvSpPr>
      <dsp:spPr>
        <a:xfrm>
          <a:off x="0" y="3061162"/>
          <a:ext cx="3457020" cy="145611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Должностные инструкции </a:t>
          </a:r>
          <a:endParaRPr lang="ru-RU" sz="2700" kern="1200" dirty="0"/>
        </a:p>
      </dsp:txBody>
      <dsp:txXfrm>
        <a:off x="0" y="3061162"/>
        <a:ext cx="3457020" cy="1456110"/>
      </dsp:txXfrm>
    </dsp:sp>
    <dsp:sp modelId="{05329448-849D-42AA-AFE1-271D1AFE3B4E}">
      <dsp:nvSpPr>
        <dsp:cNvPr id="0" name=""/>
        <dsp:cNvSpPr/>
      </dsp:nvSpPr>
      <dsp:spPr>
        <a:xfrm rot="5400000">
          <a:off x="5947484" y="2245226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Отчет о самообследования порождает подготовку дополнительных отчетов </a:t>
          </a:r>
          <a:endParaRPr lang="ru-RU" sz="1800" kern="1200" dirty="0"/>
        </a:p>
      </dsp:txBody>
      <dsp:txXfrm rot="5400000">
        <a:off x="5947484" y="2245226"/>
        <a:ext cx="1164888" cy="6145815"/>
      </dsp:txXfrm>
    </dsp:sp>
    <dsp:sp modelId="{332497E6-0463-4A07-9C57-0ED09748D46C}">
      <dsp:nvSpPr>
        <dsp:cNvPr id="0" name=""/>
        <dsp:cNvSpPr/>
      </dsp:nvSpPr>
      <dsp:spPr>
        <a:xfrm>
          <a:off x="0" y="4590078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Самообследование </a:t>
          </a:r>
          <a:endParaRPr lang="ru-RU" sz="2700" kern="1200" dirty="0"/>
        </a:p>
      </dsp:txBody>
      <dsp:txXfrm>
        <a:off x="0" y="4590078"/>
        <a:ext cx="3457020" cy="1456110"/>
      </dsp:txXfrm>
    </dsp:sp>
    <dsp:sp modelId="{786CE0B2-F387-4EE0-926C-5239BFB3F984}">
      <dsp:nvSpPr>
        <dsp:cNvPr id="0" name=""/>
        <dsp:cNvSpPr/>
      </dsp:nvSpPr>
      <dsp:spPr>
        <a:xfrm rot="5400000">
          <a:off x="5947484" y="3774142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Положение о психолого-медико-педагогической комиссии" (приложение 2) требует информацию о результатах обучения</a:t>
          </a:r>
          <a:endParaRPr lang="ru-RU" sz="1600" kern="1200" dirty="0"/>
        </a:p>
      </dsp:txBody>
      <dsp:txXfrm rot="5400000">
        <a:off x="5947484" y="3774142"/>
        <a:ext cx="1164888" cy="6145815"/>
      </dsp:txXfrm>
    </dsp:sp>
    <dsp:sp modelId="{C36D685B-C42A-413D-B754-A5BB1D507DFF}">
      <dsp:nvSpPr>
        <dsp:cNvPr id="0" name=""/>
        <dsp:cNvSpPr/>
      </dsp:nvSpPr>
      <dsp:spPr>
        <a:xfrm>
          <a:off x="0" y="6118995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ПМПК</a:t>
          </a:r>
          <a:endParaRPr lang="ru-RU" sz="2700" kern="1200" dirty="0"/>
        </a:p>
      </dsp:txBody>
      <dsp:txXfrm>
        <a:off x="0" y="6118995"/>
        <a:ext cx="3457020" cy="145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8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2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595332" y="3826600"/>
            <a:ext cx="9397754" cy="5570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БЮРОКРАТИЧЕСКОЙ НАГРУЗКИ В СИСТЕМЕ ДОШКОЛЬНОГО ОБРАЗОВАНИЯ: НОВЫЕ НОРМАТИВНЫЕ ТРЕБОВАНИЯ </a:t>
            </a:r>
          </a:p>
          <a:p>
            <a:endParaRPr lang="ru-RU" sz="2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Алтыникова Н.В.</a:t>
            </a: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Рособрнадзора, руководитель-координатор межведомственной рабочей группы по снижению бюрократической нагрузки, канд. пед. наук., доцент </a:t>
            </a:r>
          </a:p>
          <a:p>
            <a:endParaRPr lang="ru-RU" sz="24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532" y="695384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0" y="7884343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229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КАЛЕНДАРНО-ТЕМАТИЧЕСКИЙ ПЛАН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982037" y="2415543"/>
          <a:ext cx="12983345" cy="582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473" y="8776421"/>
            <a:ext cx="13013315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Элементы содержания </a:t>
            </a:r>
            <a:r>
              <a:rPr lang="ru-RU" dirty="0" smtClean="0"/>
              <a:t>– целостные по смысловому значению части изучаемого материала (на основе какого фактического материала будет осуществляться образовательный процесс?)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3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РАБОТА С РОСПОТРЕБНАДЗОРОМ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1C46AF-C251-B894-AACA-AFE76D66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6" y="1856381"/>
            <a:ext cx="5845335" cy="82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F65ACA-4D19-A0C1-35E9-D4C49DD729D0}"/>
              </a:ext>
            </a:extLst>
          </p:cNvPr>
          <p:cNvSpPr txBox="1"/>
          <p:nvPr/>
        </p:nvSpPr>
        <p:spPr>
          <a:xfrm>
            <a:off x="7860111" y="2825044"/>
            <a:ext cx="6891438" cy="617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Не требуются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3200" dirty="0"/>
              <a:t>1</a:t>
            </a:r>
            <a:r>
              <a:rPr lang="ru-RU" sz="3200" dirty="0" smtClean="0"/>
              <a:t>. Журнал </a:t>
            </a:r>
            <a:r>
              <a:rPr lang="ru-RU" sz="3200" dirty="0"/>
              <a:t>утреннего фильтра </a:t>
            </a:r>
          </a:p>
          <a:p>
            <a:r>
              <a:rPr lang="ru-RU" sz="3200" dirty="0"/>
              <a:t>2. Журнал кварцевания </a:t>
            </a:r>
          </a:p>
          <a:p>
            <a:r>
              <a:rPr lang="ru-RU" sz="3200" dirty="0"/>
              <a:t>3. Журнал проветривания </a:t>
            </a:r>
          </a:p>
          <a:p>
            <a:r>
              <a:rPr lang="ru-RU" sz="3200" dirty="0"/>
              <a:t>4. Журнал карантина </a:t>
            </a:r>
          </a:p>
          <a:p>
            <a:r>
              <a:rPr lang="ru-RU" sz="3200" dirty="0"/>
              <a:t>5. Журнал обработки игрушек</a:t>
            </a:r>
          </a:p>
          <a:p>
            <a:r>
              <a:rPr lang="ru-RU" sz="3200" dirty="0"/>
              <a:t>6. Журнал учета бактерицидных ламп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Проведение утреннего фильтра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функционал педагога?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1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СКРЫТЫЕ МЕХАНИЗМЫ, ПРЕПЯТСТВУЮЩИЕ СНИЖЕНИЮ БЮРОКРАТИЧЕСКО НАГРУЗКИ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643295389"/>
              </p:ext>
            </p:extLst>
          </p:nvPr>
        </p:nvGraphicFramePr>
        <p:xfrm>
          <a:off x="483274" y="2535382"/>
          <a:ext cx="9602836" cy="757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41183" y="4932218"/>
            <a:ext cx="392083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Необязательные документы</a:t>
            </a:r>
          </a:p>
          <a:p>
            <a:r>
              <a:rPr lang="ru-RU" sz="3600" b="1" dirty="0" smtClean="0"/>
              <a:t>становятся обязательными </a:t>
            </a:r>
            <a:endParaRPr lang="ru-RU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086110" y="3893127"/>
            <a:ext cx="755073" cy="1039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072256" y="6267363"/>
            <a:ext cx="7689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0065329" y="7237181"/>
            <a:ext cx="775854" cy="17267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07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40D1C7-0DBA-A30B-CF66-4789F1398CF0}"/>
              </a:ext>
            </a:extLst>
          </p:cNvPr>
          <p:cNvSpPr txBox="1"/>
          <p:nvPr/>
        </p:nvSpPr>
        <p:spPr>
          <a:xfrm>
            <a:off x="2400698" y="506273"/>
            <a:ext cx="113040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23D67"/>
                </a:solidFill>
              </a:rPr>
              <a:t>ЧТО ДЕЛАТЬ В ОСВОБОДИВШЕЕСЯ ВРЕМЯ?       </a:t>
            </a:r>
            <a:endParaRPr lang="ru-RU" sz="4400" b="1" dirty="0">
              <a:solidFill>
                <a:srgbClr val="423D6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162" y="2064327"/>
            <a:ext cx="5130209" cy="51361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4043" y="2064327"/>
            <a:ext cx="4458029" cy="85359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162" y="7401487"/>
            <a:ext cx="5130209" cy="31987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072" y="4142508"/>
            <a:ext cx="4119512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9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C24046-98DA-7384-D2DF-081D9450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A9F134-2467-7BCC-BA1A-F1DE792D2D62}"/>
              </a:ext>
            </a:extLst>
          </p:cNvPr>
          <p:cNvSpPr txBox="1"/>
          <p:nvPr/>
        </p:nvSpPr>
        <p:spPr>
          <a:xfrm>
            <a:off x="2937164" y="422448"/>
            <a:ext cx="8021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МЕТОДИЧЕСКАЯ РАБОТА ПЕДАГОГА  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480052-0A5B-4353-CDFE-3C763CA6090D}"/>
              </a:ext>
            </a:extLst>
          </p:cNvPr>
          <p:cNvSpPr/>
          <p:nvPr/>
        </p:nvSpPr>
        <p:spPr>
          <a:xfrm>
            <a:off x="372534" y="1692841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МЕТОДИЧЕСКАЯ РАБОТА ПЕДАГОГА 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подготовкой к реализации ОП и анализом ее результативности </a:t>
            </a:r>
          </a:p>
          <a:p>
            <a:pPr algn="ctr"/>
            <a:endParaRPr lang="ru-RU" sz="2000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КТП </a:t>
            </a:r>
            <a:r>
              <a:rPr lang="ru-RU" sz="2000" dirty="0">
                <a:solidFill>
                  <a:srgbClr val="575086"/>
                </a:solidFill>
              </a:rPr>
              <a:t>(обязательный документ)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ОП </a:t>
            </a:r>
            <a:r>
              <a:rPr lang="ru-RU" sz="2000" dirty="0">
                <a:solidFill>
                  <a:srgbClr val="575086"/>
                </a:solidFill>
              </a:rPr>
              <a:t>(может участвовать)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дидактических материалов </a:t>
            </a:r>
            <a:r>
              <a:rPr lang="ru-RU" sz="2000" dirty="0">
                <a:solidFill>
                  <a:srgbClr val="575086"/>
                </a:solidFill>
              </a:rPr>
              <a:t>для занятий, конспектов, сценариев, подбор форм, методов и средств, и </a:t>
            </a:r>
            <a:r>
              <a:rPr lang="ru-RU" sz="2000" dirty="0" err="1">
                <a:solidFill>
                  <a:srgbClr val="575086"/>
                </a:solidFill>
              </a:rPr>
              <a:t>тд</a:t>
            </a:r>
            <a:r>
              <a:rPr lang="ru-RU" sz="2000" dirty="0">
                <a:solidFill>
                  <a:srgbClr val="575086"/>
                </a:solidFill>
              </a:rPr>
              <a:t>. (делает по своему усмотрению по мере необходимости)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Проведение педагогической диагностики </a:t>
            </a:r>
            <a:r>
              <a:rPr lang="ru-RU" sz="2000" dirty="0">
                <a:solidFill>
                  <a:srgbClr val="575086"/>
                </a:solidFill>
              </a:rPr>
              <a:t>и анализ ее результатов (делает по своему усмотрению по мере необходимости)</a:t>
            </a:r>
          </a:p>
          <a:p>
            <a:pPr algn="just"/>
            <a:endParaRPr lang="ru-RU" sz="2000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00673E0-862A-6DED-D2FC-6BABBB978651}"/>
              </a:ext>
            </a:extLst>
          </p:cNvPr>
          <p:cNvSpPr/>
          <p:nvPr/>
        </p:nvSpPr>
        <p:spPr>
          <a:xfrm>
            <a:off x="5245453" y="1692839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ПОВЫШЕНИЕ КВАЛИФИКАЦИИ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повышением уровня профессионального мастерства</a:t>
            </a:r>
          </a:p>
          <a:p>
            <a:pPr algn="just"/>
            <a:r>
              <a:rPr lang="ru-RU" sz="2000" b="1" dirty="0">
                <a:solidFill>
                  <a:srgbClr val="575086"/>
                </a:solidFill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Обучение по программам ПК </a:t>
            </a:r>
            <a:r>
              <a:rPr lang="ru-RU" sz="2000" dirty="0">
                <a:solidFill>
                  <a:srgbClr val="575086"/>
                </a:solidFill>
              </a:rPr>
              <a:t>(ст.47 п.5 273 ФЗ право на ДПО по профилю деятельности не реже 1 раза в 3 года)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Участие в проектах, конкурсах</a:t>
            </a:r>
            <a:r>
              <a:rPr lang="ru-RU" sz="2000" dirty="0">
                <a:solidFill>
                  <a:srgbClr val="575086"/>
                </a:solidFill>
              </a:rPr>
              <a:t>,  форумах и др. НЕ является обязательным, по решению педагога.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Планы по саморазвитию</a:t>
            </a:r>
            <a:r>
              <a:rPr lang="ru-RU" sz="2000" dirty="0">
                <a:solidFill>
                  <a:srgbClr val="575086"/>
                </a:solidFill>
              </a:rPr>
              <a:t>, отчеты по самообразованию  не являются обязательным документом.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Подготовка к аттестации </a:t>
            </a:r>
            <a:r>
              <a:rPr lang="ru-RU" sz="2000" dirty="0">
                <a:solidFill>
                  <a:srgbClr val="575086"/>
                </a:solidFill>
              </a:rPr>
              <a:t>в соответствии с установленными требованиями.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48E4BC4-0CA3-C851-4DC2-69E9FDD8022C}"/>
              </a:ext>
            </a:extLst>
          </p:cNvPr>
          <p:cNvSpPr/>
          <p:nvPr/>
        </p:nvSpPr>
        <p:spPr>
          <a:xfrm>
            <a:off x="10118372" y="1692839"/>
            <a:ext cx="4628444" cy="6852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НАУЧНО-ИССЛЕДОВАТЕЛЬСКАЯ ДЕЯТЕЛЬНОСТЬ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проведением научных исследований 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Собственные исследования (магистратура, аспирантура и др.)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исследованиях ОО в рамках «методической темы ОО»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Разработка и публикация научных статей, учебных изданий, монографий и др. 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конференциях, симпозиумах, семинарах и др.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04A388-4A73-91E3-B347-7C806FC7853D}"/>
              </a:ext>
            </a:extLst>
          </p:cNvPr>
          <p:cNvSpPr/>
          <p:nvPr/>
        </p:nvSpPr>
        <p:spPr>
          <a:xfrm>
            <a:off x="372534" y="12299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3FA42E9-B432-A584-2CCA-D45D419F97AD}"/>
              </a:ext>
            </a:extLst>
          </p:cNvPr>
          <p:cNvSpPr/>
          <p:nvPr/>
        </p:nvSpPr>
        <p:spPr>
          <a:xfrm>
            <a:off x="418253" y="8730215"/>
            <a:ext cx="10326703" cy="1425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Главный результат – удовлетворенность всех участников образовательных отношений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9338" y="7274889"/>
            <a:ext cx="3667478" cy="29106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2559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C58725-D6DE-A3E6-F10B-FF270A0F40FB}"/>
              </a:ext>
            </a:extLst>
          </p:cNvPr>
          <p:cNvSpPr txBox="1"/>
          <p:nvPr/>
        </p:nvSpPr>
        <p:spPr>
          <a:xfrm>
            <a:off x="266243" y="2403544"/>
            <a:ext cx="1016623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 Проведение</a:t>
            </a: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педагогического совета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по вопросу снижения документационной нагрузки педагогических работников ДОУ.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Анализ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нормативно-правовых актов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, связанных с трудовой деятельностью воспитателя и их актуализация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Актуализация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 упорядочение перечня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внутренних отчётных документов и мониторингов, требующих привлечение педагогов.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Внесение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изменений в должностные инструкции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с учётом положений Федерального </a:t>
            </a:r>
            <a:r>
              <a:rPr lang="ru-RU" sz="1800" b="0" i="0" dirty="0" smtClean="0">
                <a:solidFill>
                  <a:srgbClr val="333333"/>
                </a:solidFill>
                <a:effectLst/>
                <a:latin typeface="YS Text"/>
              </a:rPr>
              <a:t>закона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«Об образовании в РФ», приказов Минпросвещения и Минтруда России.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Внесение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изменений в локальные акты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ДОУ (должностные инструкции, должностные обязанности, Правила внутреннего распорядка, положение об оплате труда, положение о разработке и реализации образовательной программы, положение о проведении педагогической диагностики и  др.).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Исключение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незапланированных поручений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и обязанностей, не связанных с непосредственным решением педагогических задач.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 Внедрение</a:t>
            </a: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информационных технологий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для сбора отчётных данных и данных мониторингов.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Замещение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документов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, оформляемых на бумажном носителе, на электронную форму.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Исключение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дублирования информации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на электронном и бумажном носителе.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Правовое просвещение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посредством размещения правовой информации в открытых и общедоступных информационных ресурсах образовательной организации, проведения заседания педагогического совета, индивидуальных консультаций, опросов.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Повышение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квалификации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в области применения информационных технологий для оформления содержания и результатов педагогической 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деятельности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431471" y="299358"/>
            <a:ext cx="13060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ПЛАН МЕРОПРИЯТИЙ </a:t>
            </a:r>
            <a:r>
              <a:rPr lang="ru-RU" sz="4000" b="1" dirty="0" smtClean="0">
                <a:solidFill>
                  <a:srgbClr val="423D67"/>
                </a:solidFill>
              </a:rPr>
              <a:t>ОБРАЗОВАТЕЛЬНОЙ ОРГАНИЗАЦИИ ПО СНИЖЕНИЮ БЮРОКРАТИЧЕСКОЙ НАГРУЗКИ 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AF6C140-D492-98A8-03D7-B4CEF951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2473" y="2641600"/>
            <a:ext cx="5846618" cy="63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21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872" y="2898290"/>
            <a:ext cx="122163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Календарно-тематический план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 реализации образовательной программы дошкольного образования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МДОАУ « Детский сад № </a:t>
            </a:r>
            <a:r>
              <a:rPr lang="ru-RU" alt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106» </a:t>
            </a: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г. Орска</a:t>
            </a:r>
            <a:r>
              <a:rPr lang="ru-RU" alt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Подготовительной группы  № </a:t>
            </a:r>
            <a:r>
              <a:rPr lang="ru-RU" alt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___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Месяц</a:t>
            </a:r>
            <a:r>
              <a:rPr lang="ru-RU" alt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Тема </a:t>
            </a: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месяца</a:t>
            </a:r>
            <a:r>
              <a:rPr lang="ru-RU" alt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</a:t>
            </a: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месяца, итоговое мероприятие </a:t>
            </a:r>
            <a:r>
              <a:rPr lang="ru-RU" alt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События </a:t>
            </a: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/ </a:t>
            </a:r>
            <a:r>
              <a:rPr lang="ru-RU" alt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 календарю праздников по ФОП, самые значимые</a:t>
            </a: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/: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 сентября - День знаний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27 сентября - День воспитателя и всех дошкольных работников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62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6186715"/>
              </p:ext>
            </p:extLst>
          </p:nvPr>
        </p:nvGraphicFramePr>
        <p:xfrm>
          <a:off x="1353312" y="2779777"/>
          <a:ext cx="12490703" cy="6784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929"/>
                <a:gridCol w="1928436"/>
                <a:gridCol w="156396"/>
                <a:gridCol w="902979"/>
                <a:gridCol w="4198692"/>
                <a:gridCol w="1813162"/>
                <a:gridCol w="794109"/>
              </a:tblGrid>
              <a:tr h="631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Занятия /по расписанию на месяц/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</a:t>
                      </a:r>
                      <a:r>
                        <a:rPr lang="ru-RU" sz="1400" dirty="0" err="1">
                          <a:effectLst/>
                        </a:rPr>
                        <a:t>обдасть</a:t>
                      </a:r>
                      <a:r>
                        <a:rPr lang="ru-RU" sz="1400" dirty="0">
                          <a:effectLst/>
                        </a:rPr>
                        <a:t>/подраздел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Основные элементы содержания/что делаете, с чем знакомите/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 обучения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Отметка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1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Рисование ( их будет 8)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1Создание композиции « Цветы в вазе» акварель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Занятие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Математическое развитие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Автор, название книги, страница  №,№,№,№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Викторина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2Знакомство с составом числа, куб, шар …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230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0646969"/>
              </p:ext>
            </p:extLst>
          </p:nvPr>
        </p:nvGraphicFramePr>
        <p:xfrm>
          <a:off x="1152143" y="1591056"/>
          <a:ext cx="12861102" cy="8893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854"/>
                <a:gridCol w="2740598"/>
                <a:gridCol w="2740598"/>
                <a:gridCol w="2487734"/>
                <a:gridCol w="2152318"/>
              </a:tblGrid>
              <a:tr h="23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Формы реализации  ОП ДО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ПОЗНАВАТЕЛЬНОЕ РАЗВИТИЕ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418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САМОСТОЯТЕЛЬНАЯ ДЕЯТЕЛЬНОСТЬ</a:t>
                      </a:r>
                      <a:endParaRPr lang="ru-RU" sz="180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Тематическое обогащение РРПС–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убрать / добавить  на месяц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геометрич.фигуры</a:t>
                      </a:r>
                      <a:r>
                        <a:rPr lang="ru-RU" sz="1200" dirty="0">
                          <a:effectLst/>
                        </a:rPr>
                        <a:t>, счет, решение задач, сравнение, классификация и т.п.)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ПОЗНАВАТЕЛЬНЫЕ ДЕЙСТВИЯ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(классификация, </a:t>
                      </a:r>
                      <a:r>
                        <a:rPr lang="ru-RU" sz="1800" dirty="0" err="1">
                          <a:effectLst/>
                        </a:rPr>
                        <a:t>сортеры</a:t>
                      </a:r>
                      <a:r>
                        <a:rPr lang="ru-RU" sz="1800" dirty="0">
                          <a:effectLst/>
                        </a:rPr>
                        <a:t>, мерки, коллекции и т.п.)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ПРИРОДА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(опыты с живым и неживым, дневники наблюдений, подбор информационного материала для реализации темы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ОКРУЖАЮЩИЙ МИР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календари, реки времени, фото и видео, печат. материалы, провокации, интересные факты и др.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Счетный материал для решения задач из окрашенных створок фисташек и / или косточек хурмы (интерес детей)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«Провокация потеряшек» - выкладка паззлов, вкладышей, математических наборов, в которых не хватает частей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«Квадраты Никитина» - часть и целое 1-3 уровни, камни и коробочки для составления коллекции, «планы исследователя» - </a:t>
                      </a:r>
                      <a:r>
                        <a:rPr lang="ru-RU" sz="1800" dirty="0" err="1">
                          <a:effectLst/>
                        </a:rPr>
                        <a:t>стикеры</a:t>
                      </a:r>
                      <a:r>
                        <a:rPr lang="ru-RU" sz="1800" dirty="0">
                          <a:effectLst/>
                        </a:rPr>
                        <a:t> для планирования дел в группе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Электронные уличные термометры, гигрометры - для самостоятельных замеров изменений погоды, листы фиксации для проведения исследования «Есть ли Осень в Сочи?». Фотографии осени в других регионах нашей страны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Материалы для запуска «Реки времени»: бумажная лента, бум скотч, фломастеры.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Картинки о том, что было раньше в сентябре (первый звуковой фильм, самое большое наводнение, налог на бороды и проч.)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8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РЕЧЕВОЕ РАЗВИТИЕ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0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ПОДГОТОВКА ДЕТЕЙ К ОБУЧЕНИЮ ГРАМОТЕ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Наполнение по теме занятий (рабочие листы, обведи букву, укрась букву, звуковой состав слова и др.)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ХУДОЖЕСТВЕННАЯ ЛИТЕРАТУРА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(3-5 книг для самостоятельного изучения + листы для работы с ними)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СВЯЗНАЯ РЕЧЬ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иллюстрации по сюжетам литературных произведений, сюжетные карточки и т.п.)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СЛОВАРЯ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(«болванки» для самодельных книг, вырезки из журналов, карточки, наклейки) 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803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189214"/>
              </p:ext>
            </p:extLst>
          </p:nvPr>
        </p:nvGraphicFramePr>
        <p:xfrm>
          <a:off x="1591056" y="1938529"/>
          <a:ext cx="12234672" cy="8013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209"/>
                <a:gridCol w="3313108"/>
                <a:gridCol w="3007420"/>
                <a:gridCol w="2601935"/>
              </a:tblGrid>
              <a:tr h="1343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Образцы для перепечатывания и слова по точкам по теме «Познания»: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«наука»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«знаю»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«школа»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«Детские энциклопедии «</a:t>
                      </a:r>
                      <a:r>
                        <a:rPr lang="ru-RU" sz="1600" dirty="0" err="1">
                          <a:effectLst/>
                        </a:rPr>
                        <a:t>Чевостик</a:t>
                      </a:r>
                      <a:r>
                        <a:rPr lang="ru-RU" sz="1600" dirty="0">
                          <a:effectLst/>
                        </a:rPr>
                        <a:t>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«Может ли жираф облизать свои уши? И ещё 319 вопросов о мире вокруг»,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«Научные сказки».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Иллюстрации к произведениям «Оле Лукойе», «Филлипок».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Сюжетные карточки или вырезки из журнала про науку (лаборатории)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Картинки с надписями, изображающие предметы науки: микроскоп, телескоп, пинцет, пробирка и т.п.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517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ХУДОЖЕСТВЕННО-ЭСТЕТИЧЕСКОЕ РАЗВИТИЕ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ПРИОБЩЕНИЕ К ИСКУССТВУ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(репродукции картин, макеты, скульптуры, предметы народного творчества)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ПРОДУКТИВНАЯ ДЕЯТЕЛЬНОСТЬ </a:t>
                      </a:r>
                      <a:r>
                        <a:rPr lang="ru-RU" sz="1600" dirty="0">
                          <a:effectLst/>
                        </a:rPr>
                        <a:t>(максимально широкий спектр материалов для </a:t>
                      </a:r>
                      <a:r>
                        <a:rPr lang="ru-RU" sz="1600" u="sng" dirty="0">
                          <a:effectLst/>
                        </a:rPr>
                        <a:t>рисования, лепки, аппликации, конструирования</a:t>
                      </a:r>
                      <a:r>
                        <a:rPr lang="ru-RU" sz="1600" dirty="0">
                          <a:effectLst/>
                        </a:rPr>
                        <a:t>, недоделанные заготовки, образцы)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ПРИКЛАДНОЕ ТВОРЧЕСТВО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(бросовый и природный материал, салфетки, старые журналы и т.п.)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НАРОДНОЕ ТВОРЧЕСТВО 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(образцы, шаблоны, заготовки для оформления, предметы н.т., фото, картины, изображающие н.т.)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2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Репродукции картин: И.И. Ершов «Ксения читает сказки куклам», И.И. Шишкин, К.А. Савицкий «Утро в сосновом лесу»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Шаблоны для обрывной аппликации для изготовления копий выставленных картин («Ксения читает…», «Утро в сосновом лесу»)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Листы и материалы для оформления своей страницы в «Энциклопедии Почемучек»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Рисунки для конструирования «Космич.корабль», «Микроскоп» (соотнесение с «Галереей» известных учёных)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Коробки разного размера и материалы для их украшения для изготовления «Ларца знаний»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Гжель: предметы, раскраски, шаблоны для оформления (чашка, блюдце)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68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СОЦИАЛЬНО-КОММУНИКАТИВНОЕ РАЗВИТИЕ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ГРАЖДАНСТВЕННОСТЬ И ПАТРИОТИЗМ </a:t>
                      </a:r>
                      <a:r>
                        <a:rPr lang="ru-RU" sz="1100">
                          <a:effectLst/>
                        </a:rPr>
                        <a:t>(государственная символика, портреты знаменитых соотечественников и современников, предметы старины, народное творчество, костюмы и т.п.)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ТРУДОВОЕ ВОСПИТАНИЕ 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(предметы труда: </a:t>
                      </a:r>
                      <a:r>
                        <a:rPr lang="ru-RU" sz="1100">
                          <a:effectLst/>
                        </a:rPr>
                        <a:t>тряпочки, совочки, губки и проч., карточки профессий, фото родителей на рабочем месте и др.)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ОСНОВЫ БЕЗОПАСНОГО ПОВЕДЕНИЯ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(плакаты, пиктограммы, карточки, нарисованные детьми правила и др.)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СОЦИАЛЬНЫЕ ОТНОШЕНИЯ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(фото семьи, фото детей, древо семьи, правила этикета, алгоритмы разрешения конфликтов, «</a:t>
                      </a:r>
                      <a:r>
                        <a:rPr lang="ru-RU" sz="1100" dirty="0" err="1">
                          <a:effectLst/>
                        </a:rPr>
                        <a:t>мирилки</a:t>
                      </a:r>
                      <a:r>
                        <a:rPr lang="ru-RU" sz="1100" dirty="0">
                          <a:effectLst/>
                        </a:rPr>
                        <a:t>» и др.)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82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6F0248-1AA2-BAFB-B169-6C8FFAD32C9B}"/>
              </a:ext>
            </a:extLst>
          </p:cNvPr>
          <p:cNvSpPr txBox="1"/>
          <p:nvPr/>
        </p:nvSpPr>
        <p:spPr>
          <a:xfrm>
            <a:off x="1143001" y="4361698"/>
            <a:ext cx="6416674" cy="518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C1A0"/>
                </a:solidFill>
                <a:effectLst/>
                <a:latin typeface="ITCFranklinGothicW10-Bk 862339"/>
              </a:rPr>
              <a:t>Пр-685, п.9 г)</a:t>
            </a:r>
            <a:endParaRPr lang="ru-RU" b="0" i="0" dirty="0">
              <a:solidFill>
                <a:srgbClr val="020C22"/>
              </a:solidFill>
              <a:effectLst/>
              <a:latin typeface="ITCFranklinGothicW10-Bk 862339"/>
            </a:endParaRPr>
          </a:p>
          <a:p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Рекомендовать высшим должностным лицам субъектов Российской Федерации реализовать комплекс дополнительных мер</a:t>
            </a:r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по выполнению требований законодательства об образовании в части, касающейся снижения бюрократической нагрузки на педагогических работников.</a:t>
            </a:r>
          </a:p>
          <a:p>
            <a:endParaRPr lang="ru-RU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Ответственные: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высшие должностные лица субъектов Российской Федерации</a:t>
            </a:r>
          </a:p>
          <a:p>
            <a:endParaRPr lang="ru-RU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Срок исполнения: </a:t>
            </a:r>
            <a:r>
              <a:rPr lang="ru-RU" b="1" dirty="0">
                <a:solidFill>
                  <a:srgbClr val="020C22"/>
                </a:solidFill>
                <a:latin typeface="ITCFranklinGothicW10-Bk 862339"/>
              </a:rPr>
              <a:t>до 1 сентября 2025 года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B3BCAB-5E5C-FB75-E2C5-D6D229996002}"/>
              </a:ext>
            </a:extLst>
          </p:cNvPr>
          <p:cNvSpPr txBox="1"/>
          <p:nvPr/>
        </p:nvSpPr>
        <p:spPr>
          <a:xfrm>
            <a:off x="1056217" y="2551288"/>
            <a:ext cx="11149090" cy="208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Поручение Президента Российской Федерации </a:t>
            </a:r>
          </a:p>
          <a:p>
            <a:pPr algn="l">
              <a:lnSpc>
                <a:spcPts val="2100"/>
              </a:lnSpc>
              <a:spcAft>
                <a:spcPts val="2175"/>
              </a:spcAft>
              <a:buNone/>
            </a:pPr>
            <a:r>
              <a:rPr lang="ru-RU" dirty="0"/>
              <a:t>В.В. Путина по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итогам </a:t>
            </a:r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заседания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 Совета при Президенте по науке и образованию, прошедшего 6 февраля 2025 года.</a:t>
            </a:r>
          </a:p>
          <a:p>
            <a:pPr>
              <a:buNone/>
            </a:pP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/>
            </a:r>
            <a:b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</a:br>
            <a:endParaRPr lang="ru-RU" dirty="0"/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xmlns="" id="{1AA00078-B9E5-552E-83C7-DB0D8B7CFED2}"/>
              </a:ext>
            </a:extLst>
          </p:cNvPr>
          <p:cNvSpPr/>
          <p:nvPr/>
        </p:nvSpPr>
        <p:spPr>
          <a:xfrm>
            <a:off x="1876180" y="395217"/>
            <a:ext cx="1193012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ПОРУЧЕНИЕ ПРЕЗИДЕНТА РОССИЙСКОЙ ФЕДЕРАЦИИ ПО СНИЖЕНИЮ БЮРОКРАТИЧЕСКОЙ НАГРУЗКИ 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D07F1BD-75C8-8F2F-7DD0-3BEAAE8E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1244" y="4625976"/>
            <a:ext cx="7246325" cy="46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5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5056842"/>
              </p:ext>
            </p:extLst>
          </p:nvPr>
        </p:nvGraphicFramePr>
        <p:xfrm>
          <a:off x="1243584" y="1645921"/>
          <a:ext cx="12344400" cy="7983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2192"/>
                <a:gridCol w="8522208"/>
              </a:tblGrid>
              <a:tr h="186466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ПРОГУЛКА Что обязательно делаем на улице в этом месяце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>
                          <a:effectLst/>
                        </a:rPr>
                        <a:t>Картотека прогулок, указать какая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>
                          <a:effectLst/>
                        </a:rPr>
                        <a:t>Наблюдение за насекомыми (в саду): предложить сравнить муравья и улитку, их образ жизни.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>
                          <a:effectLst/>
                        </a:rPr>
                        <a:t>Эксперименты с песком и водой,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 err="1">
                          <a:effectLst/>
                        </a:rPr>
                        <a:t>П.игра</a:t>
                      </a:r>
                      <a:r>
                        <a:rPr lang="ru-RU" sz="1100" dirty="0">
                          <a:effectLst/>
                        </a:rPr>
                        <a:t> «Летал воробей», дворовые и народные игры по выбору детей («Золотые ворота», «12 палочек» и др.).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>
                          <a:effectLst/>
                        </a:rPr>
                        <a:t>Рисование мелом на участке – «классики» в разных вариантах и по задумке детей.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>
                          <a:effectLst/>
                        </a:rPr>
                        <a:t>Городки, бадминтон – для игры по желанию.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/>
                </a:tc>
              </a:tr>
              <a:tr h="1118796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КУЛЬТ.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ПРАКТИКА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Что делаем вместе с детьми во второй половине дня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ЧТЕНИЕ Х.Л.: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Сказки – </a:t>
                      </a:r>
                      <a:r>
                        <a:rPr lang="ru-RU" sz="1100" dirty="0" err="1">
                          <a:effectLst/>
                        </a:rPr>
                        <a:t>засыпалки</a:t>
                      </a:r>
                      <a:r>
                        <a:rPr lang="ru-RU" sz="1100" dirty="0">
                          <a:effectLst/>
                        </a:rPr>
                        <a:t>: длительное чтение: Андерсен Г.Х. «Оле-</a:t>
                      </a:r>
                      <a:r>
                        <a:rPr lang="ru-RU" sz="1100" dirty="0" err="1">
                          <a:effectLst/>
                        </a:rPr>
                        <a:t>Лукойе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Краткое чтение - Рассказ Л. Н. Толстого «</a:t>
                      </a:r>
                      <a:r>
                        <a:rPr lang="ru-RU" sz="1100" dirty="0" err="1">
                          <a:effectLst/>
                        </a:rPr>
                        <a:t>Филипок</a:t>
                      </a:r>
                      <a:r>
                        <a:rPr lang="ru-RU" sz="1100" dirty="0">
                          <a:effectLst/>
                        </a:rPr>
                        <a:t>»,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Русская народная сказка в обработке М. Булатова «Семилетка»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Загадки – </a:t>
                      </a:r>
                      <a:r>
                        <a:rPr lang="ru-RU" sz="1100" dirty="0" err="1">
                          <a:effectLst/>
                        </a:rPr>
                        <a:t>просыпалки</a:t>
                      </a:r>
                      <a:r>
                        <a:rPr lang="ru-RU" sz="1100" dirty="0">
                          <a:effectLst/>
                        </a:rPr>
                        <a:t> – 3-5 тематических (стр.27 «Воспитателю о воспитании» 5-7)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/>
                </a:tc>
              </a:tr>
              <a:tr h="963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КОММУНИКАТИВНАЯ </a:t>
                      </a:r>
                      <a:r>
                        <a:rPr lang="ru-RU" sz="1600" dirty="0">
                          <a:effectLst/>
                        </a:rPr>
                        <a:t>– </a:t>
                      </a:r>
                      <a:r>
                        <a:rPr lang="ru-RU" sz="1100" dirty="0">
                          <a:effectLst/>
                        </a:rPr>
                        <a:t>вопросы для обсуждения: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что детям интересно узнать, чему важно научиться, зачем нужно учиться, как лучше учиться, что делать, если никак не можешь чему-то научиться, кто может помочь тебе учиться, надо ли учиться, чтобы играть и др.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/>
                </a:tc>
              </a:tr>
              <a:tr h="1118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ПРОДУКТИВНАЯ – закладки для любимых книг («умная закладка», «красивая закладка», закладка-фонарик, закладка-лупа, красивую именная закладку, закладка-визитка) / оформление страничек в «Энциклопедию Почемучек» / подготовка макетов, рисунков, коллажей для заполнения карты России «Где мы летом побывали, что увидели-узнали?!»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/>
                </a:tc>
              </a:tr>
              <a:tr h="559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ПОЗНАВАТЕЛЬНО-ИССЛЕДОВАТЕЛЬСКАЯ – изучение и заполнение карты России «Где мы летом побывали, что увидели-узнали?!»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/>
                </a:tc>
              </a:tr>
              <a:tr h="235879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ВОВЛЕЧЕНИЕ РОДИТЕЛЕЙ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Каким образом вовлекаете родителей в жизнь группы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Опросник про то, как в семье прошло лето (оформить в раздевалке)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Создание странички энциклопедии о том, где летом побывали вместе с ребенком (обращение письменно-красиво в раздевалке, выставка принесенных детьми страничек в группе)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«Рецепт» закладки-ладошки для чтения книг дома (фото-инструкция в исполнении детей в чат)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Загадка недели (выбирают дети, что задать родителям, оформить с их помощью в раздевалке)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Семейный киноклуб - мультфильм «Непослушный медвежонок» из цикла «Гора самоцветов» (ссылка в чат)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569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10D0901-8285-AAA7-2E90-9B067413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BBD90D-9CAB-291C-E06B-563DFA32BBE5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6B1B43-C29C-CA08-681F-55BBFFE4F3A8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ЧАТ С ПЕДАГОГИЧЕСКИМИ РАБОТНИКАМИ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2D2877-0E41-ACDE-EFFC-D2B0CF4E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0" y="2081000"/>
            <a:ext cx="6072372" cy="6072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AB2DC0-5C5C-52A6-F2A7-B8954DE12135}"/>
              </a:ext>
            </a:extLst>
          </p:cNvPr>
          <p:cNvSpPr txBox="1"/>
          <p:nvPr/>
        </p:nvSpPr>
        <p:spPr>
          <a:xfrm>
            <a:off x="7276020" y="4202786"/>
            <a:ext cx="6314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Дошкольное образование_</a:t>
            </a:r>
          </a:p>
          <a:p>
            <a:r>
              <a:rPr lang="ru-RU" sz="4000" b="1" dirty="0" err="1"/>
              <a:t>Бюрнагрузка</a:t>
            </a:r>
            <a:r>
              <a:rPr lang="ru-RU" sz="4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1B5AEA-1EDA-5281-131B-8AD88309BF93}"/>
              </a:ext>
            </a:extLst>
          </p:cNvPr>
          <p:cNvSpPr txBox="1"/>
          <p:nvPr/>
        </p:nvSpPr>
        <p:spPr>
          <a:xfrm>
            <a:off x="4784568" y="8722453"/>
            <a:ext cx="5547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11 200 </a:t>
            </a:r>
            <a:r>
              <a:rPr lang="ru-RU" sz="6000" b="1" dirty="0">
                <a:solidFill>
                  <a:srgbClr val="C00000"/>
                </a:solidFill>
              </a:rPr>
              <a:t>человек </a:t>
            </a:r>
          </a:p>
        </p:txBody>
      </p:sp>
    </p:spTree>
    <p:extLst>
      <p:ext uri="{BB962C8B-B14F-4D97-AF65-F5344CB8AC3E}">
        <p14:creationId xmlns:p14="http://schemas.microsoft.com/office/powerpoint/2010/main" xmlns="" val="9269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885422" y="502840"/>
            <a:ext cx="113485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ПРИОРИТЕТ </a:t>
            </a:r>
            <a:r>
              <a:rPr lang="ru-RU" sz="4000" b="1" dirty="0" smtClean="0">
                <a:solidFill>
                  <a:srgbClr val="423D67"/>
                </a:solidFill>
              </a:rPr>
              <a:t>ПРАВИТЕЛЬСТВА </a:t>
            </a:r>
            <a:r>
              <a:rPr lang="ru-RU" sz="4000" b="1" dirty="0">
                <a:solidFill>
                  <a:srgbClr val="423D67"/>
                </a:solidFill>
              </a:rPr>
              <a:t>РОССИЙСКОЙ ФЕДЕРАЦИИ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5EE2F4-D581-7231-47AD-91D5EF93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48" y="3034202"/>
            <a:ext cx="8408399" cy="48680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67E325A-DC44-A4C1-E574-5BF504BA3FF2}"/>
              </a:ext>
            </a:extLst>
          </p:cNvPr>
          <p:cNvSpPr/>
          <p:nvPr/>
        </p:nvSpPr>
        <p:spPr>
          <a:xfrm>
            <a:off x="1885422" y="8654143"/>
            <a:ext cx="8408399" cy="120105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Снижение бюрократической нагрузки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на всех уровнях образования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19D38B-1C97-51F1-701D-F3056A3F9978}"/>
              </a:ext>
            </a:extLst>
          </p:cNvPr>
          <p:cNvSpPr txBox="1"/>
          <p:nvPr/>
        </p:nvSpPr>
        <p:spPr>
          <a:xfrm>
            <a:off x="10509957" y="3575056"/>
            <a:ext cx="4334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23D67"/>
                </a:solidFill>
              </a:rPr>
              <a:t>Поручение Председателя Правительства Российской Федерации М.В. Мишустина </a:t>
            </a:r>
          </a:p>
          <a:p>
            <a:r>
              <a:rPr lang="ru-RU" sz="2400" b="1" dirty="0">
                <a:solidFill>
                  <a:srgbClr val="423D67"/>
                </a:solidFill>
              </a:rPr>
              <a:t>от 30.03.2023 № ММ-П8-4473</a:t>
            </a:r>
          </a:p>
          <a:p>
            <a:endParaRPr lang="ru-RU" sz="2400" b="1" dirty="0">
              <a:solidFill>
                <a:srgbClr val="423D67"/>
              </a:solidFill>
            </a:endParaRPr>
          </a:p>
          <a:p>
            <a:r>
              <a:rPr lang="ru-RU" sz="2400" b="1" dirty="0">
                <a:solidFill>
                  <a:srgbClr val="423D67"/>
                </a:solidFill>
                <a:effectLst/>
                <a:ea typeface="STFangsong" panose="02010600040101010101" pitchFamily="2" charset="-122"/>
              </a:rPr>
              <a:t>Письмо Аппарата Правительства Российской Федерации от 05.10.2023 </a:t>
            </a:r>
            <a:br>
              <a:rPr lang="ru-RU" sz="2400" b="1" dirty="0">
                <a:solidFill>
                  <a:srgbClr val="423D67"/>
                </a:solidFill>
                <a:effectLst/>
                <a:ea typeface="STFangsong" panose="02010600040101010101" pitchFamily="2" charset="-122"/>
              </a:rPr>
            </a:br>
            <a:r>
              <a:rPr lang="ru-RU" sz="2400" b="1" dirty="0">
                <a:solidFill>
                  <a:srgbClr val="423D67"/>
                </a:solidFill>
                <a:effectLst/>
                <a:ea typeface="STFangsong" panose="02010600040101010101" pitchFamily="2" charset="-122"/>
              </a:rPr>
              <a:t>№ 650887-П8 </a:t>
            </a:r>
            <a:endParaRPr lang="ru-RU" sz="2400" b="1" dirty="0">
              <a:solidFill>
                <a:srgbClr val="423D67"/>
              </a:solidFill>
              <a:ea typeface="STFa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4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0696772E-0EAC-F31C-7F71-5455E7668730}"/>
              </a:ext>
            </a:extLst>
          </p:cNvPr>
          <p:cNvSpPr/>
          <p:nvPr/>
        </p:nvSpPr>
        <p:spPr>
          <a:xfrm>
            <a:off x="1728057" y="526323"/>
            <a:ext cx="11849160" cy="85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960" b="1" dirty="0">
                <a:solidFill>
                  <a:srgbClr val="423D67"/>
                </a:solidFill>
              </a:rPr>
              <a:t>ДОКУМЕНТАЦИЯ ВОСПИТАТЕЛЯ – 2023 год  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xmlns="" id="{39FDC4CC-4EA3-8393-ABB6-D3058CA26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8752755"/>
              </p:ext>
            </p:extLst>
          </p:nvPr>
        </p:nvGraphicFramePr>
        <p:xfrm>
          <a:off x="166762" y="2099734"/>
          <a:ext cx="7034733" cy="85027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1563">
                  <a:extLst>
                    <a:ext uri="{9D8B030D-6E8A-4147-A177-3AD203B41FA5}">
                      <a16:colId xmlns:a16="http://schemas.microsoft.com/office/drawing/2014/main" xmlns="" val="3619872456"/>
                    </a:ext>
                  </a:extLst>
                </a:gridCol>
                <a:gridCol w="5513067">
                  <a:extLst>
                    <a:ext uri="{9D8B030D-6E8A-4147-A177-3AD203B41FA5}">
                      <a16:colId xmlns:a16="http://schemas.microsoft.com/office/drawing/2014/main" xmlns="" val="204692504"/>
                    </a:ext>
                  </a:extLst>
                </a:gridCol>
                <a:gridCol w="1180103">
                  <a:extLst>
                    <a:ext uri="{9D8B030D-6E8A-4147-A177-3AD203B41FA5}">
                      <a16:colId xmlns:a16="http://schemas.microsoft.com/office/drawing/2014/main" xmlns="" val="443663958"/>
                    </a:ext>
                  </a:extLst>
                </a:gridCol>
              </a:tblGrid>
              <a:tr h="7812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№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effectLst/>
                        </a:rPr>
                        <a:t>Документ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1510078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Результаты мониторинга (заполняется два раза в год)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81,21%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8039389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r>
                        <a:rPr lang="ru-RU" sz="1200" dirty="0" smtClean="0">
                          <a:effectLst/>
                        </a:rPr>
                        <a:t>воспитательной </a:t>
                      </a:r>
                      <a:r>
                        <a:rPr lang="ru-RU" sz="1200" dirty="0">
                          <a:effectLst/>
                        </a:rPr>
                        <a:t>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78,52%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794760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Табель посещаемости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77,72%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02764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Сведения о родителях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76,80%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7005686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Протоколы родительских собраний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74,82%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333498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Журнал посещаемости детей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74,56%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418313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взаимодействия с родителями (законными представителями)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72,21%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788071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индивидуальной работы с обучающимися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72,13%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852339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утренний фильтр (указывается  температура и осмотр ребёнка)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70,88%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962905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Комплексно-тематическое планирование образовательной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70,08%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0827874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воспитательно-образовательной деятельности на летний оздоровительный период (ЛОП)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67,93%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759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 </a:t>
                      </a:r>
                      <a:r>
                        <a:rPr lang="ru-RU" sz="1200" dirty="0">
                          <a:effectLst/>
                        </a:rPr>
                        <a:t>по самообразованию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65,04%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5078730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взаимодействия с семьями на учебный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62,57%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0967625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Расписание непрерывной образовательной деятельности (НОД)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62,52%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759362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учёта использования бактерицидной лампы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62,22%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95323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Паспорт группы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60,94%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838744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17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Папка с доверенностями на лиц, имеющих право забирать ребенка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58,47%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639890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Режим дня детей (на тёплый и холодный периоды)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56,16%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7147151"/>
                  </a:ext>
                </a:extLst>
              </a:tr>
              <a:tr h="31489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план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53,88%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2439119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работы по правилам дорожного движения (ПДД)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48,70%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3531194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21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родительского согласия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47,76%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45433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Папка с инструкциями по охране жизни и здоровья детей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46,72%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24689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Социальный паспорт группы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45,67%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63820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индивидуальной работы с детьми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45,20%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434791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смены воды (указывается питьевой режим)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44,96%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7878605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Лист адаптации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44,38%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471107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Лист (</a:t>
                      </a:r>
                      <a:r>
                        <a:rPr lang="ru-RU" sz="1200" dirty="0" err="1">
                          <a:effectLst/>
                        </a:rPr>
                        <a:t>паспотрт</a:t>
                      </a:r>
                      <a:r>
                        <a:rPr lang="ru-RU" sz="1200" dirty="0">
                          <a:effectLst/>
                        </a:rPr>
                        <a:t>) здоровья детей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44,09%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307423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454C73F-F2CC-AEE4-71C3-E68039892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5895"/>
              </p:ext>
            </p:extLst>
          </p:nvPr>
        </p:nvGraphicFramePr>
        <p:xfrm>
          <a:off x="7423566" y="2099735"/>
          <a:ext cx="7529027" cy="845111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6564">
                  <a:extLst>
                    <a:ext uri="{9D8B030D-6E8A-4147-A177-3AD203B41FA5}">
                      <a16:colId xmlns:a16="http://schemas.microsoft.com/office/drawing/2014/main" xmlns="" val="1079184871"/>
                    </a:ext>
                  </a:extLst>
                </a:gridCol>
                <a:gridCol w="5982570">
                  <a:extLst>
                    <a:ext uri="{9D8B030D-6E8A-4147-A177-3AD203B41FA5}">
                      <a16:colId xmlns:a16="http://schemas.microsoft.com/office/drawing/2014/main" xmlns="" val="1849455953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xmlns="" val="3641868477"/>
                    </a:ext>
                  </a:extLst>
                </a:gridCol>
              </a:tblGrid>
              <a:tr h="7706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effectLst/>
                        </a:rPr>
                        <a:t>Документ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8528786"/>
                  </a:ext>
                </a:extLst>
              </a:tr>
              <a:tr h="28569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28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влажных уборок и проветривания 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41,90%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2422244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Иные документы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41,25%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43757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Папка физкультурно-оздоровительной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39,36%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464154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обработки игрушек и игрового оборудования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39,35%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06788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на карантин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38,14%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740220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осмотра на педикулёз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37,62%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74884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осмотра территории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37,49%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244869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Лит посадки за столами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37,41%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262335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Карта развития ребенка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36,17%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761957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закаливания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35,98%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0477019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Сведения о неблагополучных семьях, план работы с неблагополучными семьями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34,56%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4622441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Ежедневный режим двигательной активности в организованных видах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33,53%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3664238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Тетрадь осмотра кожи и зева детей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33,28%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695495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Тетрадь стула детей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33,08%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818595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Социально-демографические паспорта семей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32,56%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7513752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Положение о групповом родительском комитете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31,73%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094344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взаимодействия с социальными партнерами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28,82%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7475660"/>
                  </a:ext>
                </a:extLst>
              </a:tr>
              <a:tr h="60622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Журнал взаимодействия воспитателя группы компенсирующей направленности со специалистами (учитель-логопед, музыкальный руководитель)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28,61%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994309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Протоколы заседаний родительских клубов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25,58%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8092387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Безопасный маршрут «Дом-детский сад-дом (для старшей группы)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24,03%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720352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r>
                        <a:rPr lang="ru-RU" sz="1200" dirty="0" err="1">
                          <a:effectLst/>
                        </a:rPr>
                        <a:t>клубно</a:t>
                      </a:r>
                      <a:r>
                        <a:rPr lang="ru-RU" sz="1200" dirty="0">
                          <a:effectLst/>
                        </a:rPr>
                        <a:t> – кружковой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23,33%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2373727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Анкеты прогноза адаптации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23,12%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4266366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Дневник группы (для групп раннего возраста)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23,10%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063659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Социально-биологический анамнез (анкета –опросник) (для групп раннего возраста)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17,74%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606066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Карты нервно-психического развития (НПР) (для групп раннего возраста)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16,19%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841179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Тетрадь посещений на дому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13,63%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84797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2079C9B-3EAC-46FA-3EE5-E1B0D882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568" y="2823695"/>
            <a:ext cx="229069" cy="6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3395" tIns="56698" rIns="113395" bIns="56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156"/>
          </a:p>
        </p:txBody>
      </p:sp>
    </p:spTree>
    <p:extLst>
      <p:ext uri="{BB962C8B-B14F-4D97-AF65-F5344CB8AC3E}">
        <p14:creationId xmlns:p14="http://schemas.microsoft.com/office/powerpoint/2010/main" xmlns="" val="2215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AB1F8AC8-292E-E31A-05E8-48CE6DFA49F4}"/>
              </a:ext>
            </a:extLst>
          </p:cNvPr>
          <p:cNvSpPr/>
          <p:nvPr/>
        </p:nvSpPr>
        <p:spPr>
          <a:xfrm>
            <a:off x="2860805" y="517515"/>
            <a:ext cx="8475837" cy="93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5456" b="1" dirty="0">
                <a:solidFill>
                  <a:srgbClr val="423D67"/>
                </a:solidFill>
              </a:rPr>
              <a:t>НОВЫЕ ЗАДАЧИ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325367-08A6-ECF4-95D4-EFC208BC4C64}"/>
              </a:ext>
            </a:extLst>
          </p:cNvPr>
          <p:cNvSpPr/>
          <p:nvPr/>
        </p:nvSpPr>
        <p:spPr>
          <a:xfrm>
            <a:off x="824089" y="8473545"/>
            <a:ext cx="12474222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Новые задачи появились, а ресурсы - нет!!!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348510E-B0D8-E5AA-4D36-24C132602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56724757"/>
              </p:ext>
            </p:extLst>
          </p:nvPr>
        </p:nvGraphicFramePr>
        <p:xfrm>
          <a:off x="1016000" y="1783646"/>
          <a:ext cx="11041591" cy="658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749A62AC-00F4-62CC-597B-FFAE1881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7779" y="1896532"/>
            <a:ext cx="5068710" cy="64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3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0152AA-019F-4902-F691-6912148B0D0C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НОВЫЕ НОРМЫ 273-ФЗ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D80613-6D18-D105-A910-D0C3455637D6}"/>
              </a:ext>
            </a:extLst>
          </p:cNvPr>
          <p:cNvSpPr txBox="1"/>
          <p:nvPr/>
        </p:nvSpPr>
        <p:spPr>
          <a:xfrm>
            <a:off x="666044" y="2227805"/>
            <a:ext cx="37991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 1 марта 2025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7879E1-DF6A-6FB5-93C5-7641181E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64" y="1904640"/>
            <a:ext cx="5871522" cy="809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F7F5246-4361-94DF-2F9B-B313CDB549FC}"/>
              </a:ext>
            </a:extLst>
          </p:cNvPr>
          <p:cNvSpPr/>
          <p:nvPr/>
        </p:nvSpPr>
        <p:spPr>
          <a:xfrm>
            <a:off x="666044" y="3341511"/>
            <a:ext cx="6650511" cy="1603022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ФОИВ наделены полномочиями по формированию перечня документов педагогов всех уровней образования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B4E4FF-AF0C-1CCF-0A24-61710799F681}"/>
              </a:ext>
            </a:extLst>
          </p:cNvPr>
          <p:cNvSpPr/>
          <p:nvPr/>
        </p:nvSpPr>
        <p:spPr>
          <a:xfrm>
            <a:off x="666043" y="8090841"/>
            <a:ext cx="6650511" cy="1603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Образовательным организациям разрешено не отвечать на запросы, не имеющие оснований</a:t>
            </a:r>
            <a:r>
              <a:rPr lang="ru-RU" sz="2400" b="1" i="0" dirty="0">
                <a:solidFill>
                  <a:srgbClr val="423D67"/>
                </a:solidFill>
              </a:rPr>
              <a:t> предусмотренных законодательством РФ</a:t>
            </a:r>
            <a:endParaRPr lang="ru-RU" sz="2400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789E9B1-D808-D9C2-6F74-AC09663C0FD6}"/>
              </a:ext>
            </a:extLst>
          </p:cNvPr>
          <p:cNvSpPr/>
          <p:nvPr/>
        </p:nvSpPr>
        <p:spPr>
          <a:xfrm>
            <a:off x="666044" y="5152973"/>
            <a:ext cx="6650511" cy="1603022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Запрещено запрашивать документы за пределами утвержденного ФОИВ перечня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43" y="7453745"/>
            <a:ext cx="2391809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Руководителям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193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21" y="3592832"/>
            <a:ext cx="4589056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xmlns="" id="{EE06F8C3-2DEF-8F9B-ADEA-B69895FBAD0E}"/>
              </a:ext>
            </a:extLst>
          </p:cNvPr>
          <p:cNvSpPr/>
          <p:nvPr/>
        </p:nvSpPr>
        <p:spPr>
          <a:xfrm rot="18575806">
            <a:off x="2456513" y="4153274"/>
            <a:ext cx="368661" cy="640224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3592832"/>
            <a:ext cx="4703329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038D27-B0BB-FFE2-3B10-D25CF947A0F7}"/>
              </a:ext>
            </a:extLst>
          </p:cNvPr>
          <p:cNvSpPr txBox="1"/>
          <p:nvPr/>
        </p:nvSpPr>
        <p:spPr>
          <a:xfrm>
            <a:off x="1629298" y="2336800"/>
            <a:ext cx="4890506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Приказ Минпросвещения </a:t>
            </a:r>
          </a:p>
          <a:p>
            <a:pPr algn="ctr"/>
            <a:r>
              <a:rPr lang="ru-RU" b="1" dirty="0"/>
              <a:t>о перечне документов педагогов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5E9B2-12A0-C9BE-F489-071160DC5454}"/>
              </a:ext>
            </a:extLst>
          </p:cNvPr>
          <p:cNvSpPr txBox="1"/>
          <p:nvPr/>
        </p:nvSpPr>
        <p:spPr>
          <a:xfrm>
            <a:off x="9610267" y="2336800"/>
            <a:ext cx="2754793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Разъяснения </a:t>
            </a:r>
          </a:p>
          <a:p>
            <a:pPr algn="ctr"/>
            <a:r>
              <a:rPr lang="ru-RU" b="1" dirty="0"/>
              <a:t>Минпросвещения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95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A9EA5C-8607-4DA7-AB0F-66E7F7ACB8D2}"/>
              </a:ext>
            </a:extLst>
          </p:cNvPr>
          <p:cNvSpPr txBox="1"/>
          <p:nvPr/>
        </p:nvSpPr>
        <p:spPr>
          <a:xfrm>
            <a:off x="5495286" y="1678221"/>
            <a:ext cx="4865509" cy="65396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pPr algn="ctr"/>
            <a:endParaRPr lang="ru-RU" sz="1432" dirty="0"/>
          </a:p>
          <a:p>
            <a:pPr algn="ctr"/>
            <a:endParaRPr lang="ru-RU" sz="1432" dirty="0"/>
          </a:p>
          <a:p>
            <a:pPr algn="ctr"/>
            <a:r>
              <a:rPr lang="ru-RU" sz="1432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Не  требуются</a:t>
            </a:r>
          </a:p>
          <a:p>
            <a:pPr marL="914400" indent="-914400">
              <a:buAutoNum type="arabicPeriod"/>
            </a:pPr>
            <a:r>
              <a:rPr lang="ru-RU" sz="2800" dirty="0"/>
              <a:t>Рабочие программы</a:t>
            </a:r>
          </a:p>
          <a:p>
            <a:pPr marL="914400" indent="-914400">
              <a:buAutoNum type="arabicPeriod"/>
            </a:pPr>
            <a:r>
              <a:rPr lang="ru-RU" sz="2800" dirty="0"/>
              <a:t>Ежедневное планирование с режимными моментами </a:t>
            </a:r>
          </a:p>
          <a:p>
            <a:pPr marL="914400" indent="-914400">
              <a:buAutoNum type="arabicPeriod"/>
            </a:pPr>
            <a:r>
              <a:rPr lang="ru-RU" sz="2800" dirty="0"/>
              <a:t>План о саморазвитии </a:t>
            </a:r>
          </a:p>
          <a:p>
            <a:pPr marL="914400" indent="-914400">
              <a:buAutoNum type="arabicPeriod"/>
            </a:pPr>
            <a:r>
              <a:rPr lang="ru-RU" sz="2800" dirty="0"/>
              <a:t>Конспекты занятий</a:t>
            </a:r>
          </a:p>
          <a:p>
            <a:pPr marL="914400" indent="-914400">
              <a:buAutoNum type="arabicPeriod"/>
            </a:pPr>
            <a:r>
              <a:rPr lang="ru-RU" sz="2800" dirty="0"/>
              <a:t>Протоколы родительских собраний </a:t>
            </a:r>
          </a:p>
          <a:p>
            <a:pPr marL="914400" indent="-914400">
              <a:buAutoNum type="arabicPeriod"/>
            </a:pPr>
            <a:r>
              <a:rPr lang="ru-RU" sz="2800" dirty="0"/>
              <a:t>Карты педагогической </a:t>
            </a:r>
            <a:r>
              <a:rPr lang="ru-RU" sz="2800" dirty="0" smtClean="0"/>
              <a:t>диагностики</a:t>
            </a:r>
          </a:p>
          <a:p>
            <a:pPr marL="914400" indent="-914400">
              <a:buAutoNum type="arabicPeriod"/>
            </a:pPr>
            <a:r>
              <a:rPr lang="ru-RU" sz="2800" dirty="0" smtClean="0"/>
              <a:t>Социальный паспорт группы 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D81000E-6CB2-AD59-04FB-BBE02A4DF18D}"/>
              </a:ext>
            </a:extLst>
          </p:cNvPr>
          <p:cNvSpPr/>
          <p:nvPr/>
        </p:nvSpPr>
        <p:spPr>
          <a:xfrm>
            <a:off x="1004389" y="2050473"/>
            <a:ext cx="3985299" cy="6517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4400" b="1" dirty="0" smtClean="0">
              <a:solidFill>
                <a:srgbClr val="423D67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423D67"/>
                </a:solidFill>
              </a:rPr>
              <a:t>Воспитатель</a:t>
            </a:r>
            <a:endParaRPr lang="ru-RU" sz="44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Календарно-тематический </a:t>
            </a:r>
            <a:r>
              <a:rPr lang="ru-RU" sz="2800" dirty="0" smtClean="0">
                <a:solidFill>
                  <a:srgbClr val="423D67"/>
                </a:solidFill>
              </a:rPr>
              <a:t>план</a:t>
            </a: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 smtClean="0">
              <a:solidFill>
                <a:srgbClr val="423D67"/>
              </a:solidFill>
            </a:endParaRPr>
          </a:p>
          <a:p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33ADFF-CE5D-F6B2-4445-51195533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93" y="3640025"/>
            <a:ext cx="3777059" cy="377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389" y="9476509"/>
            <a:ext cx="1299387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Готовятся перечни документов для других категорий педагогических работников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120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3339377" y="2673627"/>
            <a:ext cx="9187061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endParaRPr lang="ru-RU" sz="1432" dirty="0"/>
          </a:p>
          <a:p>
            <a:endParaRPr lang="ru-RU" sz="1432" dirty="0"/>
          </a:p>
          <a:p>
            <a:r>
              <a:rPr lang="ru-RU" sz="1432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923058" y="2815053"/>
            <a:ext cx="3098594" cy="5281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2800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425230" indent="-425230">
              <a:buAutoNum type="arabicPeriod"/>
            </a:pPr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EC3D4BA-DD85-B186-EDFF-129341C9B0C3}"/>
              </a:ext>
            </a:extLst>
          </p:cNvPr>
          <p:cNvSpPr/>
          <p:nvPr/>
        </p:nvSpPr>
        <p:spPr>
          <a:xfrm>
            <a:off x="4477452" y="2815053"/>
            <a:ext cx="3077234" cy="5281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 smtClean="0">
                <a:solidFill>
                  <a:srgbClr val="423D67"/>
                </a:solidFill>
              </a:rPr>
              <a:t>Музыкальный руководитель </a:t>
            </a:r>
            <a:r>
              <a:rPr lang="en-US" sz="3156" b="1" dirty="0" smtClean="0">
                <a:solidFill>
                  <a:srgbClr val="423D67"/>
                </a:solidFill>
              </a:rPr>
              <a:t>/</a:t>
            </a:r>
            <a:r>
              <a:rPr lang="ru-RU" sz="3156" b="1" dirty="0" smtClean="0">
                <a:solidFill>
                  <a:srgbClr val="423D67"/>
                </a:solidFill>
              </a:rPr>
              <a:t> </a:t>
            </a:r>
          </a:p>
          <a:p>
            <a:pPr algn="ctr"/>
            <a:r>
              <a:rPr lang="ru-RU" sz="3156" b="1" dirty="0" smtClean="0">
                <a:solidFill>
                  <a:srgbClr val="423D67"/>
                </a:solidFill>
              </a:rPr>
              <a:t>Инструктор по физической культуре </a:t>
            </a:r>
            <a:endParaRPr lang="ru-RU" sz="18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423D67"/>
                </a:solidFill>
              </a:rPr>
              <a:t>Календарно –тематический план 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473" y="2825822"/>
            <a:ext cx="2919779" cy="53117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9757" y="2825822"/>
            <a:ext cx="2853551" cy="5301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580428" y="9084070"/>
            <a:ext cx="12359409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Обсуждения в чате «Дошкольное образование_Бюрнагрузка»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066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16090</TotalTime>
  <Words>2344</Words>
  <Application>Microsoft Office PowerPoint</Application>
  <PresentationFormat>Произвольный</PresentationFormat>
  <Paragraphs>667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ITCFranklinGothicW10-Bk 862339</vt:lpstr>
      <vt:lpstr>STFangsong</vt:lpstr>
      <vt:lpstr>Times New Roman</vt:lpstr>
      <vt:lpstr>YS Text</vt:lpstr>
      <vt:lpstr>Symbol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Future</cp:lastModifiedBy>
  <cp:revision>974</cp:revision>
  <cp:lastPrinted>2021-03-16T12:01:01Z</cp:lastPrinted>
  <dcterms:created xsi:type="dcterms:W3CDTF">2020-06-19T06:58:49Z</dcterms:created>
  <dcterms:modified xsi:type="dcterms:W3CDTF">2025-09-08T18:24:48Z</dcterms:modified>
</cp:coreProperties>
</file>