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63E0-4668-48C7-8C9B-B5C0E1E0005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16CBB-23C4-41FB-BFC5-0CAC0861C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9"/>
            <a:ext cx="9144000" cy="14287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«Методы гражданско-патриотического воспитания в дошкольных образовательных организациях»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4429132"/>
            <a:ext cx="2714644" cy="1752600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Воспитатель 1КК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Рейдер </a:t>
            </a:r>
            <a:r>
              <a:rPr lang="ru-RU" sz="2400" dirty="0" err="1" smtClean="0">
                <a:solidFill>
                  <a:schemeClr val="tx1"/>
                </a:solidFill>
              </a:rPr>
              <a:t>ЕкатеринаЮрьевна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728"/>
            <a:ext cx="8676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«Детский сад № 106 «Анютины глазки»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4846271_41-p-fon-flag-ros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Цель: формирование  гражданско-патриотических чувств у детей дошкольного возраста через приобщение к истории и культуре родного края, воспитание любви и привязанности к родному краю.</a:t>
            </a:r>
            <a:endParaRPr lang="ru-RU" sz="28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8599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Теория по проблематике выступления.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2.Примеры из практики педагогической деятельности.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3.Формулировка выводов о наиболее эффективных методах гражданско-правового воспитания в МДОАУ детский сад № 106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Задачи патриотического воспитания: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Воспитание у ребенка любви и привязанности к своей семье, дому детскому саду, улице, селу, Родине.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Формирование бережного отношения к природе.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Развитие интереса к русским традициям и промыслам.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Знакомство с символами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Проблема гражданско</a:t>
            </a:r>
            <a:r>
              <a:rPr lang="ru-RU" sz="32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патриотического воспитания актуальна для нашего ДОУ, так как приоритетным направлением нашего детского сада является социально – личностное развитие воспитанников. Вопросы патриотического воспитания в ДОУ рассматриваются как приоритетные, формирование патриотических чувств у дошкольников базируется на национальной культуре и преемственности поколений, значительное внимание уделяется проблемам социализации подрастающего поколения. </a:t>
            </a:r>
            <a:endParaRPr lang="ru-RU" sz="32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Писатель Юрий Нагибин говорил о том, что «Любовь к большой Родине начинается с любви к Родине малой: к своему селу, улице, дому, к семье».</a:t>
            </a:r>
          </a:p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Понимание Родины у дошкольников тесно связано с конкретными представлениями о том, что им близко и дорого. </a:t>
            </a:r>
          </a:p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Научить чувствовать красоту родной земли, красоту человека, живущего на этой земле, воспитать любовь к родным местам, ко всему, что окружает ребенка с детства, - одна из главных задач педагога и родителей.</a:t>
            </a:r>
            <a:endParaRPr lang="ru-RU" sz="32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Методы гражданско</a:t>
            </a:r>
            <a:r>
              <a:rPr lang="ru-RU" sz="24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патриотического воспитания, которые могут быть использованы воспитателями в своей работе: </a:t>
            </a:r>
            <a:endParaRPr lang="ru-RU" sz="24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Целевые прогулки, тематические экскурсии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8586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Рассказы воспитателя, беседы с детьми о истории страны, своего города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14686"/>
            <a:ext cx="149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92880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отечественными праздниками и традициями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92906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русским фольклором, народным творчеством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8347" y="3244334"/>
            <a:ext cx="3267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Личный пример воспитателя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2140" y="4828309"/>
            <a:ext cx="7557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Встречи с ветеранами, участниками ВОВ и членами их семей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572140"/>
            <a:ext cx="413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акциях, трудовых десантах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AutoShape 2" descr="https://netboardme-cf1.s3.amazonaws.com/published/74541/files/s_077c35461c3abb44fdbdd98d98dae81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netboardme-cf1.s3.amazonaws.com/published/74541/files/s_a3a70d81453c38781744eacaf49c2e54.png"/>
          <p:cNvPicPr>
            <a:picLocks noChangeAspect="1" noChangeArrowheads="1"/>
          </p:cNvPicPr>
          <p:nvPr/>
        </p:nvPicPr>
        <p:blipFill>
          <a:blip r:embed="rId3" cstate="print"/>
          <a:srcRect l="17702"/>
          <a:stretch>
            <a:fillRect/>
          </a:stretch>
        </p:blipFill>
        <p:spPr bwMode="auto">
          <a:xfrm>
            <a:off x="395536" y="404664"/>
            <a:ext cx="2508469" cy="1714512"/>
          </a:xfrm>
          <a:prstGeom prst="rect">
            <a:avLst/>
          </a:prstGeom>
          <a:noFill/>
        </p:spPr>
      </p:pic>
      <p:pic>
        <p:nvPicPr>
          <p:cNvPr id="11" name="Рисунок 10" descr="s_bfba0285ef29da67d0791fcbf7d10266.png"/>
          <p:cNvPicPr>
            <a:picLocks noChangeAspect="1"/>
          </p:cNvPicPr>
          <p:nvPr/>
        </p:nvPicPr>
        <p:blipFill>
          <a:blip r:embed="rId4" cstate="print"/>
          <a:srcRect l="42399" t="59366" r="25727"/>
          <a:stretch>
            <a:fillRect/>
          </a:stretch>
        </p:blipFill>
        <p:spPr>
          <a:xfrm>
            <a:off x="5652120" y="116632"/>
            <a:ext cx="3096344" cy="2220325"/>
          </a:xfrm>
          <a:prstGeom prst="rect">
            <a:avLst/>
          </a:prstGeom>
        </p:spPr>
      </p:pic>
      <p:pic>
        <p:nvPicPr>
          <p:cNvPr id="13" name="Рисунок 12" descr="s_a1f24f55c5b01a6ef960fc55fa2c7d81.png"/>
          <p:cNvPicPr>
            <a:picLocks noChangeAspect="1"/>
          </p:cNvPicPr>
          <p:nvPr/>
        </p:nvPicPr>
        <p:blipFill>
          <a:blip r:embed="rId5" cstate="print"/>
          <a:srcRect l="18223" t="48090" r="40710" b="25777"/>
          <a:stretch>
            <a:fillRect/>
          </a:stretch>
        </p:blipFill>
        <p:spPr>
          <a:xfrm>
            <a:off x="2987824" y="2420888"/>
            <a:ext cx="2828886" cy="1800200"/>
          </a:xfrm>
          <a:prstGeom prst="rect">
            <a:avLst/>
          </a:prstGeom>
        </p:spPr>
      </p:pic>
      <p:pic>
        <p:nvPicPr>
          <p:cNvPr id="14" name="Рисунок 13" descr="s_8ee2c5948018a794b9ece6c8ab8c03a6.png"/>
          <p:cNvPicPr>
            <a:picLocks noChangeAspect="1"/>
          </p:cNvPicPr>
          <p:nvPr/>
        </p:nvPicPr>
        <p:blipFill>
          <a:blip r:embed="rId6" cstate="print"/>
          <a:srcRect t="19793"/>
          <a:stretch>
            <a:fillRect/>
          </a:stretch>
        </p:blipFill>
        <p:spPr>
          <a:xfrm>
            <a:off x="357158" y="4653136"/>
            <a:ext cx="2214554" cy="1776236"/>
          </a:xfrm>
          <a:prstGeom prst="rect">
            <a:avLst/>
          </a:prstGeom>
        </p:spPr>
      </p:pic>
      <p:pic>
        <p:nvPicPr>
          <p:cNvPr id="15" name="Рисунок 14" descr="s_4ad788d1afc8d6f04c8e9cf340b9e5b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357694"/>
            <a:ext cx="207170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846271_41-p-fon-flag-rossii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14355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Таким образом, гражданско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детей – одна из основных задач ДОУ, важным условием которой является тесная взаимосвязь с родителями, семьей, как ячейкой общества и хранительницей национальных традиций.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Такая многогранная, но необходимая работа с воспитанниками, тесное взаимодействие с социумом помогает педагогам и родителям реализовать единство целей в патриотическом воспитании детей дошкольного возраста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394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«Методы гражданско-патриотического воспитания в дошкольных образовательных организациях»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«Методы гражданско-патриотического воспитания в дошкольных образовательных организациях»</dc:title>
  <dc:creator>ь</dc:creator>
  <cp:lastModifiedBy>Future</cp:lastModifiedBy>
  <cp:revision>10</cp:revision>
  <dcterms:created xsi:type="dcterms:W3CDTF">2022-09-25T05:01:06Z</dcterms:created>
  <dcterms:modified xsi:type="dcterms:W3CDTF">2025-03-10T18:28:29Z</dcterms:modified>
</cp:coreProperties>
</file>