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70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0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17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98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66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73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9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55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2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809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32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B5CD3-67C7-4307-B3B8-1518170000E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D40AD-DD09-40BB-9854-5B5BA47ED3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0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73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2024-04-08T13:55:49Z</dcterms:created>
  <dcterms:modified xsi:type="dcterms:W3CDTF">2024-04-08T13:56:12Z</dcterms:modified>
</cp:coreProperties>
</file>