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94" r:id="rId2"/>
    <p:sldId id="451" r:id="rId3"/>
    <p:sldId id="415" r:id="rId4"/>
    <p:sldId id="418" r:id="rId5"/>
    <p:sldId id="416" r:id="rId6"/>
    <p:sldId id="427" r:id="rId7"/>
    <p:sldId id="456" r:id="rId8"/>
    <p:sldId id="432" r:id="rId9"/>
    <p:sldId id="449" r:id="rId10"/>
    <p:sldId id="433" r:id="rId11"/>
    <p:sldId id="434" r:id="rId12"/>
    <p:sldId id="436" r:id="rId13"/>
    <p:sldId id="435" r:id="rId14"/>
    <p:sldId id="441" r:id="rId15"/>
    <p:sldId id="442" r:id="rId16"/>
    <p:sldId id="452" r:id="rId17"/>
    <p:sldId id="453" r:id="rId18"/>
    <p:sldId id="454" r:id="rId19"/>
    <p:sldId id="455" r:id="rId20"/>
    <p:sldId id="450" r:id="rId21"/>
    <p:sldId id="445" r:id="rId22"/>
    <p:sldId id="44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64953" autoAdjust="0"/>
  </p:normalViewPr>
  <p:slideViewPr>
    <p:cSldViewPr>
      <p:cViewPr>
        <p:scale>
          <a:sx n="100" d="100"/>
          <a:sy n="100" d="100"/>
        </p:scale>
        <p:origin x="354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1CB1-FDAA-4E3F-A1E2-C7425AA33136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F86EB-86A5-4826-ABAC-29E9D448F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F86EB-86A5-4826-ABAC-29E9D448F5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30F0C7-7101-4FF8-846A-91215F5DBA03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ludinovo.ru/files/news/news_1265.jpg"/>
          <p:cNvPicPr>
            <a:picLocks noChangeAspect="1" noChangeArrowheads="1"/>
          </p:cNvPicPr>
          <p:nvPr/>
        </p:nvPicPr>
        <p:blipFill>
          <a:blip r:embed="rId3" cstate="print"/>
          <a:srcRect t="3311" b="7064"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220486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«Детский сад № 106« Анютины глазки»комбинированного  вида» г. Орска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621916.vk.me/v621916133/32c8c/GvPLLBNwD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iutateciasalvareibambini.org/immagini/pasha_disegn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michurinske.ru/uploads/contents/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35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ebnoykanaldon.ru/content/news/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11"/>
            <a:ext cx="9144000" cy="68263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%D0%BC%D0%B0%D0%BB%D1%8C%D1%87%D0%B8%D0%BA%D0%B8-%D0%B8%D0%B3%D1%80%D0%B0%D1%8F-%D1%81-%D1%88%D0%B0%D1%80%D0%B8%D0%BA%D0%BE%D0%BC-26477024.jpg"/>
          <p:cNvPicPr>
            <a:picLocks noChangeAspect="1" noChangeArrowheads="1"/>
          </p:cNvPicPr>
          <p:nvPr/>
        </p:nvPicPr>
        <p:blipFill>
          <a:blip r:embed="rId2" cstate="print"/>
          <a:srcRect b="9662"/>
          <a:stretch>
            <a:fillRect/>
          </a:stretch>
        </p:blipFill>
        <p:spPr bwMode="auto">
          <a:xfrm>
            <a:off x="0" y="0"/>
            <a:ext cx="9001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4/136049/slide_13.jpg"/>
          <p:cNvPicPr>
            <a:picLocks noChangeAspect="1" noChangeArrowheads="1"/>
          </p:cNvPicPr>
          <p:nvPr/>
        </p:nvPicPr>
        <p:blipFill>
          <a:blip r:embed="rId2" cstate="print"/>
          <a:srcRect t="6219" b="101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8847"/>
            <a:ext cx="85725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Дети-инвалиды - Ангелы земли 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Сколько незаслуженной обиды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На себе они перенесли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Сколько раз ,они лицом в подушку,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 не плакать на глазах у всех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Говорили ночи как подружке…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Разве то, что есть мы - это Грех?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Сколько раз их матери украдкой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Увозили в сторону детей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 не слышать шёпот этот гадкий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Злых, недобрых, немощных людей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Немощны они не телом бренным..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7154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Немощны душой своей холодной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Не помочь пытались детям бедным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Прочь всегда их гнали взглядом злобным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Не грустите матери не надо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Ваши дети - ангелы, не зло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Богом нам они даны в награду,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Чтобы в мир нести любовь, тепло.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Ну а тех, кто их не понимает,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простит Господь за волю их.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они услышат, как рыдают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Мамы у кроваток чад больных,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Но не все на свете равнодушны, 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Больше тех, кто хочет им помочь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21537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Открывая душу им радушно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Горе помогают превозмочь.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Господь рукой своей нетленной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Осенит крестом весь мир людской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Чтобы на всей Земле, во всей Вселенной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Мир всегда царил, царил покой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 ни войн и не землетрясений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Ни цунами страшных, НИКОГДА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Сбереги Господь от потрясений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Всех людей, ОТНЫНЕ и ВСЕГДА...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Ну а тех, кто их не понимает,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простит Господь за волю их.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Пусть они услышат, как рыдают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Мамы у кроваток чад больных.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Но не все на свете равнодушны, 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Больше тех, кто хочет им помочь.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Открывая душу им радушно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Горе помогают превозмочь.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Господь рукой своей нетленной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Осенит крестом весь мир людской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Чтобы на всей Земле, во всей Вселенной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Мир всегда царил, царил покой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 ни войн и не землетрясений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Ни цунами страшных, НИКОГДА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Сбереги Господь от потрясений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Всех людей, ОТНЫНЕ и ВСЕГДА...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ture\Desktop\s_7d92831aec0270456efdfef60593c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Admin\Downloads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sv.kazantrud.ru:8090/documents/45492/0/%D0%A1%D0%BB%D0%B5%D1%82_2.jpg/5f443133-3d5b-4b33-a5c2-9f7aef9b247a?t=1384519160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320227.vk.me/v320227081/341c/IFPkrcaj5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Вежливым и добрым быть совсем не трудно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500562" cy="484030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Вежливым и добрым быть совсем не трудно.</a:t>
            </a:r>
          </a:p>
          <a:p>
            <a:pPr>
              <a:buNone/>
            </a:pPr>
            <a:r>
              <a:rPr lang="ru-RU" sz="1800" dirty="0" smtClean="0"/>
              <a:t>Надо лишь внимание к людям проявлять.</a:t>
            </a:r>
          </a:p>
          <a:p>
            <a:pPr>
              <a:buNone/>
            </a:pPr>
            <a:r>
              <a:rPr lang="ru-RU" sz="1800" dirty="0" smtClean="0"/>
              <a:t>Старику, старушке при езде в автобусе</a:t>
            </a:r>
          </a:p>
          <a:p>
            <a:pPr>
              <a:buNone/>
            </a:pPr>
            <a:r>
              <a:rPr lang="ru-RU" sz="1800" dirty="0" smtClean="0"/>
              <a:t>Или же в трамвае место уступать.</a:t>
            </a:r>
          </a:p>
          <a:p>
            <a:pPr>
              <a:buNone/>
            </a:pPr>
            <a:r>
              <a:rPr lang="ru-RU" sz="1800" dirty="0" smtClean="0"/>
              <a:t>Пожелать здоровья</a:t>
            </a:r>
          </a:p>
          <a:p>
            <a:pPr>
              <a:buNone/>
            </a:pPr>
            <a:r>
              <a:rPr lang="ru-RU" sz="1800" dirty="0" smtClean="0"/>
              <a:t>Близким всем при встрече</a:t>
            </a:r>
          </a:p>
          <a:p>
            <a:pPr>
              <a:buNone/>
            </a:pPr>
            <a:r>
              <a:rPr lang="ru-RU" sz="1800" dirty="0" smtClean="0"/>
              <a:t>И "Всего хорошего", уходя домой.</a:t>
            </a:r>
          </a:p>
          <a:p>
            <a:pPr>
              <a:buNone/>
            </a:pPr>
            <a:r>
              <a:rPr lang="ru-RU" sz="1800" dirty="0" smtClean="0"/>
              <a:t>Быть всегда опрятным,</a:t>
            </a:r>
          </a:p>
          <a:p>
            <a:pPr>
              <a:buNone/>
            </a:pPr>
            <a:r>
              <a:rPr lang="ru-RU" sz="1800" dirty="0" smtClean="0"/>
              <a:t>Чистым и умытым,</a:t>
            </a:r>
          </a:p>
          <a:p>
            <a:pPr>
              <a:buNone/>
            </a:pPr>
            <a:r>
              <a:rPr lang="ru-RU" sz="1800" dirty="0" smtClean="0"/>
              <a:t>Чтобы всем хотелось</a:t>
            </a:r>
          </a:p>
          <a:p>
            <a:pPr>
              <a:buNone/>
            </a:pPr>
            <a:r>
              <a:rPr lang="ru-RU" sz="1800" dirty="0" smtClean="0"/>
              <a:t>Говорить с тобой. </a:t>
            </a:r>
          </a:p>
          <a:p>
            <a:pPr>
              <a:buNone/>
            </a:pPr>
            <a:r>
              <a:rPr lang="ru-RU" sz="1800" dirty="0" smtClean="0"/>
              <a:t>Бабушке и маме без напоминания</a:t>
            </a:r>
          </a:p>
          <a:p>
            <a:pPr>
              <a:buNone/>
            </a:pPr>
            <a:r>
              <a:rPr lang="ru-RU" sz="1800" dirty="0" smtClean="0"/>
              <a:t>Сразу помогать.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214422"/>
            <a:ext cx="4857752" cy="564357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А свои игрушки, Нужные вещички</a:t>
            </a:r>
          </a:p>
          <a:p>
            <a:pPr>
              <a:buNone/>
            </a:pPr>
            <a:r>
              <a:rPr lang="ru-RU" sz="1800" dirty="0" smtClean="0"/>
              <a:t>Вовремя на место с пола убирать.</a:t>
            </a:r>
          </a:p>
          <a:p>
            <a:pPr>
              <a:buNone/>
            </a:pPr>
            <a:r>
              <a:rPr lang="ru-RU" sz="1800" dirty="0" smtClean="0"/>
              <a:t>Не болтать ногами сидя за обедом</a:t>
            </a:r>
          </a:p>
          <a:p>
            <a:pPr>
              <a:buNone/>
            </a:pPr>
            <a:r>
              <a:rPr lang="ru-RU" sz="1800" dirty="0" smtClean="0"/>
              <a:t>И не разговаривать когда суп во рту.</a:t>
            </a:r>
          </a:p>
          <a:p>
            <a:pPr>
              <a:buNone/>
            </a:pPr>
            <a:r>
              <a:rPr lang="ru-RU" sz="1800" dirty="0" smtClean="0"/>
              <a:t>Защищать всех слабых не кричать, не драться,</a:t>
            </a:r>
          </a:p>
          <a:p>
            <a:pPr>
              <a:buNone/>
            </a:pPr>
            <a:r>
              <a:rPr lang="ru-RU" sz="1800" dirty="0" smtClean="0"/>
              <a:t>Сохранить стараться мира красоту.</a:t>
            </a:r>
          </a:p>
          <a:p>
            <a:pPr>
              <a:buNone/>
            </a:pPr>
            <a:r>
              <a:rPr lang="ru-RU" sz="1800" dirty="0" smtClean="0"/>
              <a:t>Вежливым и добрым быть совсем не трудно.</a:t>
            </a:r>
          </a:p>
          <a:p>
            <a:pPr>
              <a:buNone/>
            </a:pPr>
            <a:r>
              <a:rPr lang="ru-RU" sz="1800" dirty="0" smtClean="0"/>
              <a:t>Надо только правила знать и выполнять.</a:t>
            </a:r>
          </a:p>
          <a:p>
            <a:pPr>
              <a:buNone/>
            </a:pPr>
            <a:r>
              <a:rPr lang="ru-RU" sz="1800" dirty="0" smtClean="0"/>
              <a:t>Этих правил много  для детей хороших</a:t>
            </a:r>
          </a:p>
          <a:p>
            <a:pPr>
              <a:buNone/>
            </a:pPr>
            <a:r>
              <a:rPr lang="ru-RU" sz="1800" dirty="0" smtClean="0"/>
              <a:t>Мы с тобою вместе  будем изучать.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novobeladmin.gomel.by/Libraries/%D0%9D%D0%BE%D0%B2%D0%BE%D1%81%D1%82%D0%B8/%D0%B4%D0%B5%D0%BD%D1%8C_%D0%B8%D0%BD%D0%B2%D0%B0%D0%BB%D0%B8%D0%B4%D0%BE%D0%B2.sflb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bro74.ru/images/catalog/8e8dff4ca1a6ebf2f74c5868e350fb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" y="0"/>
            <a:ext cx="91450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2.bp.blogspot.com/--TZDqAPItQI/Up3QfE2bxoI/AAAAAAAAAPo/nsGoXYZi21w/s1600/1304564373_bankoboev.ru_den_borby_za_prava_invali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680520" cy="64807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41044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есть люди,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которые особенно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нуждаются в теплоте,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заботе, доброте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инвалиды.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Инвалиды - это люди,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которые по состоянию своего здоровья не могут самостоятельно передвигаться,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видят или не слышат,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могут сами позаботиться о себе.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skmeoneducation.com/sites/default/files/schools-for-differently-abled.jpg"/>
          <p:cNvPicPr>
            <a:picLocks noChangeAspect="1" noChangeArrowheads="1"/>
          </p:cNvPicPr>
          <p:nvPr/>
        </p:nvPicPr>
        <p:blipFill>
          <a:blip r:embed="rId2" cstate="print"/>
          <a:srcRect t="11458" b="9375"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3 декабря все страны отмечают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международный День инвалидов.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Это напоминание нам, что есть люди, которые нуждаются в нашей помощи, защите, уважении, доброжелательности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125/146894/hello_html_m5f3aa7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рямоугольник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132" y="-101052"/>
            <a:ext cx="9294366" cy="159228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56792"/>
            <a:ext cx="3563888" cy="244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064"/>
            <a:ext cx="3635896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556793"/>
            <a:ext cx="5436096" cy="2952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581128"/>
            <a:ext cx="5364088" cy="29523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2175</TotalTime>
  <Words>262</Words>
  <Application>Microsoft Office PowerPoint</Application>
  <PresentationFormat>Экран (4:3)</PresentationFormat>
  <Paragraphs>50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Вежливым и добрым быть совсем не трудно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Ст воспитатель</cp:lastModifiedBy>
  <cp:revision>169</cp:revision>
  <dcterms:created xsi:type="dcterms:W3CDTF">2015-04-22T12:29:34Z</dcterms:created>
  <dcterms:modified xsi:type="dcterms:W3CDTF">2023-11-30T03:00:27Z</dcterms:modified>
</cp:coreProperties>
</file>