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142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63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3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42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43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23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15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94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88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2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31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24A84-BF76-4AB1-9954-B4A745ABC6B0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5A5AC-2E94-49D4-ADBB-4061D5DB6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8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2052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2024-05-05T12:18:10Z</dcterms:created>
  <dcterms:modified xsi:type="dcterms:W3CDTF">2024-05-05T12:18:29Z</dcterms:modified>
</cp:coreProperties>
</file>