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  <p:sldMasterId id="2147483651" r:id="rId2"/>
    <p:sldMasterId id="2147483652" r:id="rId3"/>
  </p:sldMasterIdLst>
  <p:notesMasterIdLst>
    <p:notesMasterId r:id="rId28"/>
  </p:notesMasterIdLst>
  <p:handoutMasterIdLst>
    <p:handoutMasterId r:id="rId29"/>
  </p:handoutMasterIdLst>
  <p:sldIdLst>
    <p:sldId id="256" r:id="rId4"/>
    <p:sldId id="260" r:id="rId5"/>
    <p:sldId id="258" r:id="rId6"/>
    <p:sldId id="263" r:id="rId7"/>
    <p:sldId id="264" r:id="rId8"/>
    <p:sldId id="268" r:id="rId9"/>
    <p:sldId id="299" r:id="rId10"/>
    <p:sldId id="257" r:id="rId11"/>
    <p:sldId id="274" r:id="rId12"/>
    <p:sldId id="300" r:id="rId13"/>
    <p:sldId id="301" r:id="rId14"/>
    <p:sldId id="302" r:id="rId15"/>
    <p:sldId id="303" r:id="rId16"/>
    <p:sldId id="279" r:id="rId17"/>
    <p:sldId id="280" r:id="rId18"/>
    <p:sldId id="275" r:id="rId19"/>
    <p:sldId id="298" r:id="rId20"/>
    <p:sldId id="284" r:id="rId21"/>
    <p:sldId id="285" r:id="rId22"/>
    <p:sldId id="286" r:id="rId23"/>
    <p:sldId id="287" r:id="rId24"/>
    <p:sldId id="309" r:id="rId25"/>
    <p:sldId id="310" r:id="rId26"/>
    <p:sldId id="313" r:id="rId27"/>
  </p:sldIdLst>
  <p:sldSz cx="9144000" cy="6858000" type="screen4x3"/>
  <p:notesSz cx="6742113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Maiandra GD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Maiandra GD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Maiandra GD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Maiandra GD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Maiandra GD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Maiandra GD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Maiandra GD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Maiandra GD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Maiandra GD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2025A"/>
    <a:srgbClr val="DF2A17"/>
    <a:srgbClr val="E4D2F2"/>
    <a:srgbClr val="FFFFFF"/>
    <a:srgbClr val="0000CC"/>
    <a:srgbClr val="F75725"/>
    <a:srgbClr val="006600"/>
    <a:srgbClr val="33CC33"/>
    <a:srgbClr val="FF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760" autoAdjust="0"/>
    <p:restoredTop sz="94414" autoAdjust="0"/>
  </p:normalViewPr>
  <p:slideViewPr>
    <p:cSldViewPr>
      <p:cViewPr>
        <p:scale>
          <a:sx n="84" d="100"/>
          <a:sy n="84" d="100"/>
        </p:scale>
        <p:origin x="-78" y="114"/>
      </p:cViewPr>
      <p:guideLst>
        <p:guide orient="horz" pos="4315"/>
        <p:guide/>
      </p:guideLst>
    </p:cSldViewPr>
  </p:slideViewPr>
  <p:outlineViewPr>
    <p:cViewPr>
      <p:scale>
        <a:sx n="33" d="100"/>
        <a:sy n="33" d="100"/>
      </p:scale>
      <p:origin x="0" y="21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AF469C-8E5E-44AE-BBF2-258345E7E769}" type="doc">
      <dgm:prSet loTypeId="urn:microsoft.com/office/officeart/2005/8/layout/hierarchy1" loCatId="hierarchy" qsTypeId="urn:microsoft.com/office/officeart/2005/8/quickstyle/simple1#1" qsCatId="simple" csTypeId="urn:microsoft.com/office/officeart/2005/8/colors/colorful5" csCatId="colorful" phldr="1"/>
      <dgm:spPr/>
    </dgm:pt>
    <dgm:pt modelId="{3606FF06-AD34-4BAD-BF9E-CC7C2CF2E5F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1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ФОРМЫ</a:t>
          </a:r>
        </a:p>
      </dgm:t>
    </dgm:pt>
    <dgm:pt modelId="{6BB16C90-CB8B-4E9E-A7A0-4D8F222FE48E}" type="parTrans" cxnId="{E4FED8F0-64A2-4519-B9E4-971D3A1386AB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7B78B9DC-5715-4B75-9D21-6C48B2DAED95}" type="sibTrans" cxnId="{E4FED8F0-64A2-4519-B9E4-971D3A1386AB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A712C294-4F1E-4F8F-ABDF-0FB645022C1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Консультации</a:t>
          </a:r>
        </a:p>
      </dgm:t>
    </dgm:pt>
    <dgm:pt modelId="{2F82E787-A607-4B50-B51A-BDBB96BBAA99}" type="parTrans" cxnId="{F9AE75A6-C8DC-4614-98F3-B787593E5877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38A0E422-480B-47FF-8AB0-6A22A95EC284}" type="sibTrans" cxnId="{F9AE75A6-C8DC-4614-98F3-B787593E5877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09357092-0732-4FCC-8473-1177B0B173E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групповые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(по 2-4 человека)</a:t>
          </a:r>
        </a:p>
      </dgm:t>
    </dgm:pt>
    <dgm:pt modelId="{4C4EAC75-52A7-4192-A875-E3E7996B42F2}" type="parTrans" cxnId="{B797B3A0-C3BB-4523-A22E-D9B572B8C347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EC269179-BB6D-431D-A360-B06E267263E8}" type="sibTrans" cxnId="{B797B3A0-C3BB-4523-A22E-D9B572B8C347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54CAEF61-8772-46D0-B1EF-A1022379C0F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индивидуальные</a:t>
          </a:r>
        </a:p>
      </dgm:t>
    </dgm:pt>
    <dgm:pt modelId="{7AA8A531-3D29-41D2-934E-6B8E058B0DFD}" type="parTrans" cxnId="{49F8AF23-125A-4B36-AB9F-7AEC0B5D3E1E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F79F0D18-F7B9-498B-ADA8-2F28027B6C0F}" type="sibTrans" cxnId="{49F8AF23-125A-4B36-AB9F-7AEC0B5D3E1E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ECC67319-1554-438F-B2EB-9A297C983B6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Мастер - класс</a:t>
          </a:r>
        </a:p>
      </dgm:t>
    </dgm:pt>
    <dgm:pt modelId="{B8D21373-CB9D-4CCB-9CF7-E948A50FA1CE}" type="parTrans" cxnId="{B18639D8-B85B-475B-8AE5-D906138CDCA9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8344E205-250F-470C-838C-C396AB4F86EA}" type="sibTrans" cxnId="{B18639D8-B85B-475B-8AE5-D906138CDCA9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AF681ED1-52FF-47F8-9A8B-07CCA18557A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Анкетирование</a:t>
          </a:r>
        </a:p>
      </dgm:t>
    </dgm:pt>
    <dgm:pt modelId="{0A3271D3-A213-4876-B461-3D237551D5AE}" type="parTrans" cxnId="{D58496BA-98DF-4912-8C05-25B1B87D37DB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11BC35E1-04F0-4334-9A63-92329D23FC1D}" type="sibTrans" cxnId="{D58496BA-98DF-4912-8C05-25B1B87D37DB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CE09C1C8-197F-477F-8661-CBEC72A3F41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Оформление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специального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стенда</a:t>
          </a:r>
        </a:p>
      </dgm:t>
    </dgm:pt>
    <dgm:pt modelId="{14F109D6-26FE-419F-87F1-5F6B19EEA08F}" type="parTrans" cxnId="{06E5D1F7-C880-4580-9219-2E0BD842C018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5CD0B171-FCE9-49C3-A9CB-FF5745AF0EE1}" type="sibTrans" cxnId="{06E5D1F7-C880-4580-9219-2E0BD842C018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E38F09EF-C0E9-406A-832E-5BABCAF0B2E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Проведение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открытых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занятий,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Досугов.</a:t>
          </a:r>
        </a:p>
      </dgm:t>
    </dgm:pt>
    <dgm:pt modelId="{572A7ABD-073B-45AA-8C5D-FA706CD92F93}" type="parTrans" cxnId="{2C30AF30-D8A8-480B-9A34-81F55B75F9B2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3F240131-4B2D-4FC7-8BFD-DC59AF90C6A9}" type="sibTrans" cxnId="{2C30AF30-D8A8-480B-9A34-81F55B75F9B2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4071EF9F-5181-42CD-B40E-4515D3E2CF80}" type="pres">
      <dgm:prSet presAssocID="{1CAF469C-8E5E-44AE-BBF2-258345E7E76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926A5B-4E9D-434F-BA24-BBCFA3F56D0B}" type="pres">
      <dgm:prSet presAssocID="{3606FF06-AD34-4BAD-BF9E-CC7C2CF2E5FF}" presName="hierRoot1" presStyleCnt="0"/>
      <dgm:spPr/>
    </dgm:pt>
    <dgm:pt modelId="{E556B631-690B-42A4-B8E8-949D50F999E0}" type="pres">
      <dgm:prSet presAssocID="{3606FF06-AD34-4BAD-BF9E-CC7C2CF2E5FF}" presName="composite" presStyleCnt="0"/>
      <dgm:spPr/>
    </dgm:pt>
    <dgm:pt modelId="{E875D48E-CD12-4C37-BDFE-11C3F2F14DAB}" type="pres">
      <dgm:prSet presAssocID="{3606FF06-AD34-4BAD-BF9E-CC7C2CF2E5FF}" presName="background" presStyleLbl="node0" presStyleIdx="0" presStyleCnt="1"/>
      <dgm:spPr/>
    </dgm:pt>
    <dgm:pt modelId="{E91354A0-5027-4219-91B8-7FDE0C7B558F}" type="pres">
      <dgm:prSet presAssocID="{3606FF06-AD34-4BAD-BF9E-CC7C2CF2E5FF}" presName="text" presStyleLbl="fgAcc0" presStyleIdx="0" presStyleCnt="1" custScaleX="460479" custScaleY="204787" custLinFactY="-34020" custLinFactNeighborX="-1529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FE154E-D8A5-4B58-92B2-12CBE682563A}" type="pres">
      <dgm:prSet presAssocID="{3606FF06-AD34-4BAD-BF9E-CC7C2CF2E5FF}" presName="hierChild2" presStyleCnt="0"/>
      <dgm:spPr/>
    </dgm:pt>
    <dgm:pt modelId="{DDDAD87E-AC32-4AD0-AE35-4010034C9984}" type="pres">
      <dgm:prSet presAssocID="{2F82E787-A607-4B50-B51A-BDBB96BBAA99}" presName="Name10" presStyleLbl="parChTrans1D2" presStyleIdx="0" presStyleCnt="5"/>
      <dgm:spPr/>
      <dgm:t>
        <a:bodyPr/>
        <a:lstStyle/>
        <a:p>
          <a:endParaRPr lang="ru-RU"/>
        </a:p>
      </dgm:t>
    </dgm:pt>
    <dgm:pt modelId="{A79A1B2A-BACA-4C72-BDD3-CA9F1C35416B}" type="pres">
      <dgm:prSet presAssocID="{A712C294-4F1E-4F8F-ABDF-0FB645022C1A}" presName="hierRoot2" presStyleCnt="0"/>
      <dgm:spPr/>
    </dgm:pt>
    <dgm:pt modelId="{0FE61659-4D7D-40BB-9F22-79173D8E1DB8}" type="pres">
      <dgm:prSet presAssocID="{A712C294-4F1E-4F8F-ABDF-0FB645022C1A}" presName="composite2" presStyleCnt="0"/>
      <dgm:spPr/>
    </dgm:pt>
    <dgm:pt modelId="{EDB0B94E-ECBA-4E3C-B6B1-7ABFB5559834}" type="pres">
      <dgm:prSet presAssocID="{A712C294-4F1E-4F8F-ABDF-0FB645022C1A}" presName="background2" presStyleLbl="node2" presStyleIdx="0" presStyleCnt="5"/>
      <dgm:spPr/>
    </dgm:pt>
    <dgm:pt modelId="{B8A41959-1D3D-47D0-96F3-08FAF861E726}" type="pres">
      <dgm:prSet presAssocID="{A712C294-4F1E-4F8F-ABDF-0FB645022C1A}" presName="text2" presStyleLbl="fgAcc2" presStyleIdx="0" presStyleCnt="5" custScaleX="393906" custScaleY="173260" custLinFactY="-38488" custLinFactNeighborX="1748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448725-D9A9-41FE-8F49-E01B296FD0AA}" type="pres">
      <dgm:prSet presAssocID="{A712C294-4F1E-4F8F-ABDF-0FB645022C1A}" presName="hierChild3" presStyleCnt="0"/>
      <dgm:spPr/>
    </dgm:pt>
    <dgm:pt modelId="{6260648E-24AA-4D15-BA01-037C3B7FCC66}" type="pres">
      <dgm:prSet presAssocID="{4C4EAC75-52A7-4192-A875-E3E7996B42F2}" presName="Name17" presStyleLbl="parChTrans1D3" presStyleIdx="0" presStyleCnt="2"/>
      <dgm:spPr/>
      <dgm:t>
        <a:bodyPr/>
        <a:lstStyle/>
        <a:p>
          <a:endParaRPr lang="ru-RU"/>
        </a:p>
      </dgm:t>
    </dgm:pt>
    <dgm:pt modelId="{39307396-D255-4E06-A7E6-8413F40378B9}" type="pres">
      <dgm:prSet presAssocID="{09357092-0732-4FCC-8473-1177B0B173E7}" presName="hierRoot3" presStyleCnt="0"/>
      <dgm:spPr/>
    </dgm:pt>
    <dgm:pt modelId="{56864CA7-04B7-47D7-8699-27F33C4684CA}" type="pres">
      <dgm:prSet presAssocID="{09357092-0732-4FCC-8473-1177B0B173E7}" presName="composite3" presStyleCnt="0"/>
      <dgm:spPr/>
    </dgm:pt>
    <dgm:pt modelId="{A9064716-5191-48F6-888E-F1F447E669B1}" type="pres">
      <dgm:prSet presAssocID="{09357092-0732-4FCC-8473-1177B0B173E7}" presName="background3" presStyleLbl="node3" presStyleIdx="0" presStyleCnt="2"/>
      <dgm:spPr/>
    </dgm:pt>
    <dgm:pt modelId="{0A48563E-1C23-4059-BF5F-983F1C49CFE8}" type="pres">
      <dgm:prSet presAssocID="{09357092-0732-4FCC-8473-1177B0B173E7}" presName="text3" presStyleLbl="fgAcc3" presStyleIdx="0" presStyleCnt="2" custScaleX="285020" custScaleY="276971" custLinFactY="25473" custLinFactNeighborX="93841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3FDEF6-692D-4DEA-B79C-C316D4BBE386}" type="pres">
      <dgm:prSet presAssocID="{09357092-0732-4FCC-8473-1177B0B173E7}" presName="hierChild4" presStyleCnt="0"/>
      <dgm:spPr/>
    </dgm:pt>
    <dgm:pt modelId="{C5D4CA70-6342-4B9C-892E-D16D843187FF}" type="pres">
      <dgm:prSet presAssocID="{7AA8A531-3D29-41D2-934E-6B8E058B0DFD}" presName="Name17" presStyleLbl="parChTrans1D3" presStyleIdx="1" presStyleCnt="2"/>
      <dgm:spPr/>
      <dgm:t>
        <a:bodyPr/>
        <a:lstStyle/>
        <a:p>
          <a:endParaRPr lang="ru-RU"/>
        </a:p>
      </dgm:t>
    </dgm:pt>
    <dgm:pt modelId="{93FED383-5426-4049-AF48-7EEE7352EA6A}" type="pres">
      <dgm:prSet presAssocID="{54CAEF61-8772-46D0-B1EF-A1022379C0F1}" presName="hierRoot3" presStyleCnt="0"/>
      <dgm:spPr/>
    </dgm:pt>
    <dgm:pt modelId="{16594D05-674F-4B52-87B9-C030B64FFDD4}" type="pres">
      <dgm:prSet presAssocID="{54CAEF61-8772-46D0-B1EF-A1022379C0F1}" presName="composite3" presStyleCnt="0"/>
      <dgm:spPr/>
    </dgm:pt>
    <dgm:pt modelId="{586921FF-E137-4A49-8C89-CB6B16D4CCED}" type="pres">
      <dgm:prSet presAssocID="{54CAEF61-8772-46D0-B1EF-A1022379C0F1}" presName="background3" presStyleLbl="node3" presStyleIdx="1" presStyleCnt="2"/>
      <dgm:spPr/>
    </dgm:pt>
    <dgm:pt modelId="{86BB66D7-F66E-4287-80AB-5658322AEFDC}" type="pres">
      <dgm:prSet presAssocID="{54CAEF61-8772-46D0-B1EF-A1022379C0F1}" presName="text3" presStyleLbl="fgAcc3" presStyleIdx="1" presStyleCnt="2" custScaleX="526893" custScaleY="140984" custLinFactY="8850" custLinFactNeighborX="96856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D5AD30-D6DD-4E62-A022-A15D2920BE7A}" type="pres">
      <dgm:prSet presAssocID="{54CAEF61-8772-46D0-B1EF-A1022379C0F1}" presName="hierChild4" presStyleCnt="0"/>
      <dgm:spPr/>
    </dgm:pt>
    <dgm:pt modelId="{9FBAC05E-01E1-433F-B42A-B579839AA1AC}" type="pres">
      <dgm:prSet presAssocID="{B8D21373-CB9D-4CCB-9CF7-E948A50FA1CE}" presName="Name10" presStyleLbl="parChTrans1D2" presStyleIdx="1" presStyleCnt="5"/>
      <dgm:spPr/>
      <dgm:t>
        <a:bodyPr/>
        <a:lstStyle/>
        <a:p>
          <a:endParaRPr lang="ru-RU"/>
        </a:p>
      </dgm:t>
    </dgm:pt>
    <dgm:pt modelId="{AC2BF422-A0C2-4324-8D7B-850D884089EC}" type="pres">
      <dgm:prSet presAssocID="{ECC67319-1554-438F-B2EB-9A297C983B62}" presName="hierRoot2" presStyleCnt="0"/>
      <dgm:spPr/>
    </dgm:pt>
    <dgm:pt modelId="{60C43DDC-CB6F-4323-BB4F-217D5BDBE2CB}" type="pres">
      <dgm:prSet presAssocID="{ECC67319-1554-438F-B2EB-9A297C983B62}" presName="composite2" presStyleCnt="0"/>
      <dgm:spPr/>
    </dgm:pt>
    <dgm:pt modelId="{FC90DEE3-8FC2-4BA1-8537-B796544A2D65}" type="pres">
      <dgm:prSet presAssocID="{ECC67319-1554-438F-B2EB-9A297C983B62}" presName="background2" presStyleLbl="node2" presStyleIdx="1" presStyleCnt="5"/>
      <dgm:spPr/>
    </dgm:pt>
    <dgm:pt modelId="{A2321FC0-CED9-428D-A4A3-E553BB7F77D2}" type="pres">
      <dgm:prSet presAssocID="{ECC67319-1554-438F-B2EB-9A297C983B62}" presName="text2" presStyleLbl="fgAcc2" presStyleIdx="1" presStyleCnt="5" custScaleX="324380" custScaleY="222989" custLinFactNeighborX="-69868" custLinFactNeighborY="480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21E195-E4A1-4C9E-92FD-74B0B18DB330}" type="pres">
      <dgm:prSet presAssocID="{ECC67319-1554-438F-B2EB-9A297C983B62}" presName="hierChild3" presStyleCnt="0"/>
      <dgm:spPr/>
    </dgm:pt>
    <dgm:pt modelId="{E381AA2A-5932-4E06-ADBB-AC222149525F}" type="pres">
      <dgm:prSet presAssocID="{0A3271D3-A213-4876-B461-3D237551D5AE}" presName="Name10" presStyleLbl="parChTrans1D2" presStyleIdx="2" presStyleCnt="5"/>
      <dgm:spPr/>
      <dgm:t>
        <a:bodyPr/>
        <a:lstStyle/>
        <a:p>
          <a:endParaRPr lang="ru-RU"/>
        </a:p>
      </dgm:t>
    </dgm:pt>
    <dgm:pt modelId="{F1E0EDEA-FE12-4DD1-91F1-40BC425D5777}" type="pres">
      <dgm:prSet presAssocID="{AF681ED1-52FF-47F8-9A8B-07CCA18557A5}" presName="hierRoot2" presStyleCnt="0"/>
      <dgm:spPr/>
    </dgm:pt>
    <dgm:pt modelId="{57572E90-219B-40AE-B70B-D4CF7AA28646}" type="pres">
      <dgm:prSet presAssocID="{AF681ED1-52FF-47F8-9A8B-07CCA18557A5}" presName="composite2" presStyleCnt="0"/>
      <dgm:spPr/>
    </dgm:pt>
    <dgm:pt modelId="{9881D450-947E-4E8C-9069-73052DA278FD}" type="pres">
      <dgm:prSet presAssocID="{AF681ED1-52FF-47F8-9A8B-07CCA18557A5}" presName="background2" presStyleLbl="node2" presStyleIdx="2" presStyleCnt="5"/>
      <dgm:spPr/>
    </dgm:pt>
    <dgm:pt modelId="{B7A39D49-2CA8-4634-8B9D-28A851529DD8}" type="pres">
      <dgm:prSet presAssocID="{AF681ED1-52FF-47F8-9A8B-07CCA18557A5}" presName="text2" presStyleLbl="fgAcc2" presStyleIdx="2" presStyleCnt="5" custScaleX="224301" custScaleY="347134" custLinFactNeighborX="-66451" custLinFactNeighborY="576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632CF4-5B2C-43EC-911A-D1516352B0AB}" type="pres">
      <dgm:prSet presAssocID="{AF681ED1-52FF-47F8-9A8B-07CCA18557A5}" presName="hierChild3" presStyleCnt="0"/>
      <dgm:spPr/>
    </dgm:pt>
    <dgm:pt modelId="{652DA43B-B0D2-4F18-BE0F-C833C7CB6D92}" type="pres">
      <dgm:prSet presAssocID="{14F109D6-26FE-419F-87F1-5F6B19EEA08F}" presName="Name10" presStyleLbl="parChTrans1D2" presStyleIdx="3" presStyleCnt="5"/>
      <dgm:spPr/>
      <dgm:t>
        <a:bodyPr/>
        <a:lstStyle/>
        <a:p>
          <a:endParaRPr lang="ru-RU"/>
        </a:p>
      </dgm:t>
    </dgm:pt>
    <dgm:pt modelId="{F63F2310-3876-4DC5-AB19-E4BC9C01FF3B}" type="pres">
      <dgm:prSet presAssocID="{CE09C1C8-197F-477F-8661-CBEC72A3F41B}" presName="hierRoot2" presStyleCnt="0"/>
      <dgm:spPr/>
    </dgm:pt>
    <dgm:pt modelId="{B2BE956C-3820-4D48-9E4F-358FCD52798C}" type="pres">
      <dgm:prSet presAssocID="{CE09C1C8-197F-477F-8661-CBEC72A3F41B}" presName="composite2" presStyleCnt="0"/>
      <dgm:spPr/>
    </dgm:pt>
    <dgm:pt modelId="{6DC8FC4F-D270-4066-BC04-6051B15837B9}" type="pres">
      <dgm:prSet presAssocID="{CE09C1C8-197F-477F-8661-CBEC72A3F41B}" presName="background2" presStyleLbl="node2" presStyleIdx="3" presStyleCnt="5"/>
      <dgm:spPr/>
    </dgm:pt>
    <dgm:pt modelId="{C8E79058-9188-45A4-9DA2-3F7E863E1CA2}" type="pres">
      <dgm:prSet presAssocID="{CE09C1C8-197F-477F-8661-CBEC72A3F41B}" presName="text2" presStyleLbl="fgAcc2" presStyleIdx="3" presStyleCnt="5" custScaleX="284102" custScaleY="392203" custLinFactNeighborX="-21430" custLinFactNeighborY="506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EBB288-B3BF-4D7E-8344-525DC0BC5E70}" type="pres">
      <dgm:prSet presAssocID="{CE09C1C8-197F-477F-8661-CBEC72A3F41B}" presName="hierChild3" presStyleCnt="0"/>
      <dgm:spPr/>
    </dgm:pt>
    <dgm:pt modelId="{67FA7899-D8E0-41E1-AB73-9398AEB53F7E}" type="pres">
      <dgm:prSet presAssocID="{572A7ABD-073B-45AA-8C5D-FA706CD92F93}" presName="Name10" presStyleLbl="parChTrans1D2" presStyleIdx="4" presStyleCnt="5"/>
      <dgm:spPr/>
      <dgm:t>
        <a:bodyPr/>
        <a:lstStyle/>
        <a:p>
          <a:endParaRPr lang="ru-RU"/>
        </a:p>
      </dgm:t>
    </dgm:pt>
    <dgm:pt modelId="{44415F85-D8D3-401F-BC8A-1E5E81A1529A}" type="pres">
      <dgm:prSet presAssocID="{E38F09EF-C0E9-406A-832E-5BABCAF0B2E4}" presName="hierRoot2" presStyleCnt="0"/>
      <dgm:spPr/>
    </dgm:pt>
    <dgm:pt modelId="{3888631E-572F-4AC1-86C4-0C276E02F699}" type="pres">
      <dgm:prSet presAssocID="{E38F09EF-C0E9-406A-832E-5BABCAF0B2E4}" presName="composite2" presStyleCnt="0"/>
      <dgm:spPr/>
    </dgm:pt>
    <dgm:pt modelId="{9D841444-F4CD-4627-A543-6F4F7433C709}" type="pres">
      <dgm:prSet presAssocID="{E38F09EF-C0E9-406A-832E-5BABCAF0B2E4}" presName="background2" presStyleLbl="node2" presStyleIdx="4" presStyleCnt="5"/>
      <dgm:spPr/>
    </dgm:pt>
    <dgm:pt modelId="{BC4193FB-F7DD-44BF-A652-25DBF4CD1117}" type="pres">
      <dgm:prSet presAssocID="{E38F09EF-C0E9-406A-832E-5BABCAF0B2E4}" presName="text2" presStyleLbl="fgAcc2" presStyleIdx="4" presStyleCnt="5" custScaleX="252644" custScaleY="433520" custLinFactNeighborX="-23879" custLinFactNeighborY="217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FEEB86-8483-4562-B7FD-BCD060AFA66A}" type="pres">
      <dgm:prSet presAssocID="{E38F09EF-C0E9-406A-832E-5BABCAF0B2E4}" presName="hierChild3" presStyleCnt="0"/>
      <dgm:spPr/>
    </dgm:pt>
  </dgm:ptLst>
  <dgm:cxnLst>
    <dgm:cxn modelId="{D1F46774-B1C0-42A8-82F5-FA71573C0577}" type="presOf" srcId="{54CAEF61-8772-46D0-B1EF-A1022379C0F1}" destId="{86BB66D7-F66E-4287-80AB-5658322AEFDC}" srcOrd="0" destOrd="0" presId="urn:microsoft.com/office/officeart/2005/8/layout/hierarchy1"/>
    <dgm:cxn modelId="{52745C7B-2C44-4E3C-8332-26C99B92C8FC}" type="presOf" srcId="{09357092-0732-4FCC-8473-1177B0B173E7}" destId="{0A48563E-1C23-4059-BF5F-983F1C49CFE8}" srcOrd="0" destOrd="0" presId="urn:microsoft.com/office/officeart/2005/8/layout/hierarchy1"/>
    <dgm:cxn modelId="{F9AE75A6-C8DC-4614-98F3-B787593E5877}" srcId="{3606FF06-AD34-4BAD-BF9E-CC7C2CF2E5FF}" destId="{A712C294-4F1E-4F8F-ABDF-0FB645022C1A}" srcOrd="0" destOrd="0" parTransId="{2F82E787-A607-4B50-B51A-BDBB96BBAA99}" sibTransId="{38A0E422-480B-47FF-8AB0-6A22A95EC284}"/>
    <dgm:cxn modelId="{2C30AF30-D8A8-480B-9A34-81F55B75F9B2}" srcId="{3606FF06-AD34-4BAD-BF9E-CC7C2CF2E5FF}" destId="{E38F09EF-C0E9-406A-832E-5BABCAF0B2E4}" srcOrd="4" destOrd="0" parTransId="{572A7ABD-073B-45AA-8C5D-FA706CD92F93}" sibTransId="{3F240131-4B2D-4FC7-8BFD-DC59AF90C6A9}"/>
    <dgm:cxn modelId="{1767E6BA-0AFD-436C-8491-A8D2D1AD5B28}" type="presOf" srcId="{CE09C1C8-197F-477F-8661-CBEC72A3F41B}" destId="{C8E79058-9188-45A4-9DA2-3F7E863E1CA2}" srcOrd="0" destOrd="0" presId="urn:microsoft.com/office/officeart/2005/8/layout/hierarchy1"/>
    <dgm:cxn modelId="{E4FED8F0-64A2-4519-B9E4-971D3A1386AB}" srcId="{1CAF469C-8E5E-44AE-BBF2-258345E7E769}" destId="{3606FF06-AD34-4BAD-BF9E-CC7C2CF2E5FF}" srcOrd="0" destOrd="0" parTransId="{6BB16C90-CB8B-4E9E-A7A0-4D8F222FE48E}" sibTransId="{7B78B9DC-5715-4B75-9D21-6C48B2DAED95}"/>
    <dgm:cxn modelId="{0946C98B-8069-4E6C-B1C7-53CB84A14E63}" type="presOf" srcId="{7AA8A531-3D29-41D2-934E-6B8E058B0DFD}" destId="{C5D4CA70-6342-4B9C-892E-D16D843187FF}" srcOrd="0" destOrd="0" presId="urn:microsoft.com/office/officeart/2005/8/layout/hierarchy1"/>
    <dgm:cxn modelId="{B18639D8-B85B-475B-8AE5-D906138CDCA9}" srcId="{3606FF06-AD34-4BAD-BF9E-CC7C2CF2E5FF}" destId="{ECC67319-1554-438F-B2EB-9A297C983B62}" srcOrd="1" destOrd="0" parTransId="{B8D21373-CB9D-4CCB-9CF7-E948A50FA1CE}" sibTransId="{8344E205-250F-470C-838C-C396AB4F86EA}"/>
    <dgm:cxn modelId="{44FCF1EC-759D-4A95-8303-90A8E75C79EC}" type="presOf" srcId="{E38F09EF-C0E9-406A-832E-5BABCAF0B2E4}" destId="{BC4193FB-F7DD-44BF-A652-25DBF4CD1117}" srcOrd="0" destOrd="0" presId="urn:microsoft.com/office/officeart/2005/8/layout/hierarchy1"/>
    <dgm:cxn modelId="{1E6BA647-E79C-4F59-BCCF-E4B0DFE09494}" type="presOf" srcId="{2F82E787-A607-4B50-B51A-BDBB96BBAA99}" destId="{DDDAD87E-AC32-4AD0-AE35-4010034C9984}" srcOrd="0" destOrd="0" presId="urn:microsoft.com/office/officeart/2005/8/layout/hierarchy1"/>
    <dgm:cxn modelId="{E9A9633C-30E3-451B-B2BF-6B2D9F9CD68E}" type="presOf" srcId="{4C4EAC75-52A7-4192-A875-E3E7996B42F2}" destId="{6260648E-24AA-4D15-BA01-037C3B7FCC66}" srcOrd="0" destOrd="0" presId="urn:microsoft.com/office/officeart/2005/8/layout/hierarchy1"/>
    <dgm:cxn modelId="{EF445F69-1636-428E-ACA9-98E7B5A8E8E1}" type="presOf" srcId="{3606FF06-AD34-4BAD-BF9E-CC7C2CF2E5FF}" destId="{E91354A0-5027-4219-91B8-7FDE0C7B558F}" srcOrd="0" destOrd="0" presId="urn:microsoft.com/office/officeart/2005/8/layout/hierarchy1"/>
    <dgm:cxn modelId="{3B584164-0025-4B31-8972-168D9751AF4F}" type="presOf" srcId="{AF681ED1-52FF-47F8-9A8B-07CCA18557A5}" destId="{B7A39D49-2CA8-4634-8B9D-28A851529DD8}" srcOrd="0" destOrd="0" presId="urn:microsoft.com/office/officeart/2005/8/layout/hierarchy1"/>
    <dgm:cxn modelId="{C53DD665-3B8E-41D7-9D12-E6B39D5EF8E3}" type="presOf" srcId="{ECC67319-1554-438F-B2EB-9A297C983B62}" destId="{A2321FC0-CED9-428D-A4A3-E553BB7F77D2}" srcOrd="0" destOrd="0" presId="urn:microsoft.com/office/officeart/2005/8/layout/hierarchy1"/>
    <dgm:cxn modelId="{B797B3A0-C3BB-4523-A22E-D9B572B8C347}" srcId="{A712C294-4F1E-4F8F-ABDF-0FB645022C1A}" destId="{09357092-0732-4FCC-8473-1177B0B173E7}" srcOrd="0" destOrd="0" parTransId="{4C4EAC75-52A7-4192-A875-E3E7996B42F2}" sibTransId="{EC269179-BB6D-431D-A360-B06E267263E8}"/>
    <dgm:cxn modelId="{99525A24-0C52-4C56-B66B-C2181F424374}" type="presOf" srcId="{14F109D6-26FE-419F-87F1-5F6B19EEA08F}" destId="{652DA43B-B0D2-4F18-BE0F-C833C7CB6D92}" srcOrd="0" destOrd="0" presId="urn:microsoft.com/office/officeart/2005/8/layout/hierarchy1"/>
    <dgm:cxn modelId="{CEF105DA-5DB9-41A8-A1BE-5865FE933171}" type="presOf" srcId="{B8D21373-CB9D-4CCB-9CF7-E948A50FA1CE}" destId="{9FBAC05E-01E1-433F-B42A-B579839AA1AC}" srcOrd="0" destOrd="0" presId="urn:microsoft.com/office/officeart/2005/8/layout/hierarchy1"/>
    <dgm:cxn modelId="{3EE72DB8-9950-4B44-825D-C3A408E00043}" type="presOf" srcId="{572A7ABD-073B-45AA-8C5D-FA706CD92F93}" destId="{67FA7899-D8E0-41E1-AB73-9398AEB53F7E}" srcOrd="0" destOrd="0" presId="urn:microsoft.com/office/officeart/2005/8/layout/hierarchy1"/>
    <dgm:cxn modelId="{06E5D1F7-C880-4580-9219-2E0BD842C018}" srcId="{3606FF06-AD34-4BAD-BF9E-CC7C2CF2E5FF}" destId="{CE09C1C8-197F-477F-8661-CBEC72A3F41B}" srcOrd="3" destOrd="0" parTransId="{14F109D6-26FE-419F-87F1-5F6B19EEA08F}" sibTransId="{5CD0B171-FCE9-49C3-A9CB-FF5745AF0EE1}"/>
    <dgm:cxn modelId="{03841107-9043-4817-810A-DB6E2AE6C4D3}" type="presOf" srcId="{1CAF469C-8E5E-44AE-BBF2-258345E7E769}" destId="{4071EF9F-5181-42CD-B40E-4515D3E2CF80}" srcOrd="0" destOrd="0" presId="urn:microsoft.com/office/officeart/2005/8/layout/hierarchy1"/>
    <dgm:cxn modelId="{49F8AF23-125A-4B36-AB9F-7AEC0B5D3E1E}" srcId="{A712C294-4F1E-4F8F-ABDF-0FB645022C1A}" destId="{54CAEF61-8772-46D0-B1EF-A1022379C0F1}" srcOrd="1" destOrd="0" parTransId="{7AA8A531-3D29-41D2-934E-6B8E058B0DFD}" sibTransId="{F79F0D18-F7B9-498B-ADA8-2F28027B6C0F}"/>
    <dgm:cxn modelId="{D58496BA-98DF-4912-8C05-25B1B87D37DB}" srcId="{3606FF06-AD34-4BAD-BF9E-CC7C2CF2E5FF}" destId="{AF681ED1-52FF-47F8-9A8B-07CCA18557A5}" srcOrd="2" destOrd="0" parTransId="{0A3271D3-A213-4876-B461-3D237551D5AE}" sibTransId="{11BC35E1-04F0-4334-9A63-92329D23FC1D}"/>
    <dgm:cxn modelId="{3F2073FF-8D83-4CAF-9F08-1BE669F56192}" type="presOf" srcId="{A712C294-4F1E-4F8F-ABDF-0FB645022C1A}" destId="{B8A41959-1D3D-47D0-96F3-08FAF861E726}" srcOrd="0" destOrd="0" presId="urn:microsoft.com/office/officeart/2005/8/layout/hierarchy1"/>
    <dgm:cxn modelId="{602B97AD-0F12-46F4-A872-0637DCAE1D9C}" type="presOf" srcId="{0A3271D3-A213-4876-B461-3D237551D5AE}" destId="{E381AA2A-5932-4E06-ADBB-AC222149525F}" srcOrd="0" destOrd="0" presId="urn:microsoft.com/office/officeart/2005/8/layout/hierarchy1"/>
    <dgm:cxn modelId="{8F312B78-D523-4580-B4B1-4942EFC323D0}" type="presParOf" srcId="{4071EF9F-5181-42CD-B40E-4515D3E2CF80}" destId="{D5926A5B-4E9D-434F-BA24-BBCFA3F56D0B}" srcOrd="0" destOrd="0" presId="urn:microsoft.com/office/officeart/2005/8/layout/hierarchy1"/>
    <dgm:cxn modelId="{A000496E-86AA-40D4-900F-77B8F59A1DBD}" type="presParOf" srcId="{D5926A5B-4E9D-434F-BA24-BBCFA3F56D0B}" destId="{E556B631-690B-42A4-B8E8-949D50F999E0}" srcOrd="0" destOrd="0" presId="urn:microsoft.com/office/officeart/2005/8/layout/hierarchy1"/>
    <dgm:cxn modelId="{86E1D5D3-8F6E-4EBB-8D84-B700E76E1F39}" type="presParOf" srcId="{E556B631-690B-42A4-B8E8-949D50F999E0}" destId="{E875D48E-CD12-4C37-BDFE-11C3F2F14DAB}" srcOrd="0" destOrd="0" presId="urn:microsoft.com/office/officeart/2005/8/layout/hierarchy1"/>
    <dgm:cxn modelId="{82167458-E5DD-4280-A5F1-2EFC7D80109A}" type="presParOf" srcId="{E556B631-690B-42A4-B8E8-949D50F999E0}" destId="{E91354A0-5027-4219-91B8-7FDE0C7B558F}" srcOrd="1" destOrd="0" presId="urn:microsoft.com/office/officeart/2005/8/layout/hierarchy1"/>
    <dgm:cxn modelId="{1E55BDCB-29CF-47EF-9453-284A676A945B}" type="presParOf" srcId="{D5926A5B-4E9D-434F-BA24-BBCFA3F56D0B}" destId="{75FE154E-D8A5-4B58-92B2-12CBE682563A}" srcOrd="1" destOrd="0" presId="urn:microsoft.com/office/officeart/2005/8/layout/hierarchy1"/>
    <dgm:cxn modelId="{F4FDCC94-B9CF-412A-BAE4-E265C555B366}" type="presParOf" srcId="{75FE154E-D8A5-4B58-92B2-12CBE682563A}" destId="{DDDAD87E-AC32-4AD0-AE35-4010034C9984}" srcOrd="0" destOrd="0" presId="urn:microsoft.com/office/officeart/2005/8/layout/hierarchy1"/>
    <dgm:cxn modelId="{E0E04CE1-A69A-4827-B6FF-6400A924D197}" type="presParOf" srcId="{75FE154E-D8A5-4B58-92B2-12CBE682563A}" destId="{A79A1B2A-BACA-4C72-BDD3-CA9F1C35416B}" srcOrd="1" destOrd="0" presId="urn:microsoft.com/office/officeart/2005/8/layout/hierarchy1"/>
    <dgm:cxn modelId="{338BCF93-0FFC-4175-8273-5952ACDF9493}" type="presParOf" srcId="{A79A1B2A-BACA-4C72-BDD3-CA9F1C35416B}" destId="{0FE61659-4D7D-40BB-9F22-79173D8E1DB8}" srcOrd="0" destOrd="0" presId="urn:microsoft.com/office/officeart/2005/8/layout/hierarchy1"/>
    <dgm:cxn modelId="{21359D3D-E661-4502-8ACB-ADD9EDEECC4F}" type="presParOf" srcId="{0FE61659-4D7D-40BB-9F22-79173D8E1DB8}" destId="{EDB0B94E-ECBA-4E3C-B6B1-7ABFB5559834}" srcOrd="0" destOrd="0" presId="urn:microsoft.com/office/officeart/2005/8/layout/hierarchy1"/>
    <dgm:cxn modelId="{60DD8061-7AFE-4C7F-A8E9-9E7E23C4CEDD}" type="presParOf" srcId="{0FE61659-4D7D-40BB-9F22-79173D8E1DB8}" destId="{B8A41959-1D3D-47D0-96F3-08FAF861E726}" srcOrd="1" destOrd="0" presId="urn:microsoft.com/office/officeart/2005/8/layout/hierarchy1"/>
    <dgm:cxn modelId="{78860BC6-3850-4576-B871-D1A79C30FC8A}" type="presParOf" srcId="{A79A1B2A-BACA-4C72-BDD3-CA9F1C35416B}" destId="{18448725-D9A9-41FE-8F49-E01B296FD0AA}" srcOrd="1" destOrd="0" presId="urn:microsoft.com/office/officeart/2005/8/layout/hierarchy1"/>
    <dgm:cxn modelId="{06B57D6A-ED05-43F1-A436-F78AE173E9EF}" type="presParOf" srcId="{18448725-D9A9-41FE-8F49-E01B296FD0AA}" destId="{6260648E-24AA-4D15-BA01-037C3B7FCC66}" srcOrd="0" destOrd="0" presId="urn:microsoft.com/office/officeart/2005/8/layout/hierarchy1"/>
    <dgm:cxn modelId="{36CC9F26-F098-482D-A74B-EC378DF76A83}" type="presParOf" srcId="{18448725-D9A9-41FE-8F49-E01B296FD0AA}" destId="{39307396-D255-4E06-A7E6-8413F40378B9}" srcOrd="1" destOrd="0" presId="urn:microsoft.com/office/officeart/2005/8/layout/hierarchy1"/>
    <dgm:cxn modelId="{169242D8-70CF-42AC-A526-FC468971E1C9}" type="presParOf" srcId="{39307396-D255-4E06-A7E6-8413F40378B9}" destId="{56864CA7-04B7-47D7-8699-27F33C4684CA}" srcOrd="0" destOrd="0" presId="urn:microsoft.com/office/officeart/2005/8/layout/hierarchy1"/>
    <dgm:cxn modelId="{400A7661-07E0-42BD-AE59-9CDDAFAAC81E}" type="presParOf" srcId="{56864CA7-04B7-47D7-8699-27F33C4684CA}" destId="{A9064716-5191-48F6-888E-F1F447E669B1}" srcOrd="0" destOrd="0" presId="urn:microsoft.com/office/officeart/2005/8/layout/hierarchy1"/>
    <dgm:cxn modelId="{C9CA92C2-1779-4141-84CA-89EB9D60F3B1}" type="presParOf" srcId="{56864CA7-04B7-47D7-8699-27F33C4684CA}" destId="{0A48563E-1C23-4059-BF5F-983F1C49CFE8}" srcOrd="1" destOrd="0" presId="urn:microsoft.com/office/officeart/2005/8/layout/hierarchy1"/>
    <dgm:cxn modelId="{1485FAD2-CDC4-425A-A3D4-285067F21C99}" type="presParOf" srcId="{39307396-D255-4E06-A7E6-8413F40378B9}" destId="{9D3FDEF6-692D-4DEA-B79C-C316D4BBE386}" srcOrd="1" destOrd="0" presId="urn:microsoft.com/office/officeart/2005/8/layout/hierarchy1"/>
    <dgm:cxn modelId="{69C8E852-9D2C-4D69-8EE3-359115C457AF}" type="presParOf" srcId="{18448725-D9A9-41FE-8F49-E01B296FD0AA}" destId="{C5D4CA70-6342-4B9C-892E-D16D843187FF}" srcOrd="2" destOrd="0" presId="urn:microsoft.com/office/officeart/2005/8/layout/hierarchy1"/>
    <dgm:cxn modelId="{97AA8BB5-D948-4EF6-8F5A-7B61C79B6882}" type="presParOf" srcId="{18448725-D9A9-41FE-8F49-E01B296FD0AA}" destId="{93FED383-5426-4049-AF48-7EEE7352EA6A}" srcOrd="3" destOrd="0" presId="urn:microsoft.com/office/officeart/2005/8/layout/hierarchy1"/>
    <dgm:cxn modelId="{0512309A-A8DF-48EC-A03E-C4AEE5AA5F71}" type="presParOf" srcId="{93FED383-5426-4049-AF48-7EEE7352EA6A}" destId="{16594D05-674F-4B52-87B9-C030B64FFDD4}" srcOrd="0" destOrd="0" presId="urn:microsoft.com/office/officeart/2005/8/layout/hierarchy1"/>
    <dgm:cxn modelId="{25376772-3567-4216-BD66-D3FC4B50AEB1}" type="presParOf" srcId="{16594D05-674F-4B52-87B9-C030B64FFDD4}" destId="{586921FF-E137-4A49-8C89-CB6B16D4CCED}" srcOrd="0" destOrd="0" presId="urn:microsoft.com/office/officeart/2005/8/layout/hierarchy1"/>
    <dgm:cxn modelId="{4B591142-7A62-49C0-B397-FE8FE856BBC5}" type="presParOf" srcId="{16594D05-674F-4B52-87B9-C030B64FFDD4}" destId="{86BB66D7-F66E-4287-80AB-5658322AEFDC}" srcOrd="1" destOrd="0" presId="urn:microsoft.com/office/officeart/2005/8/layout/hierarchy1"/>
    <dgm:cxn modelId="{577C092C-4265-4413-BBEB-2421840C0474}" type="presParOf" srcId="{93FED383-5426-4049-AF48-7EEE7352EA6A}" destId="{9AD5AD30-D6DD-4E62-A022-A15D2920BE7A}" srcOrd="1" destOrd="0" presId="urn:microsoft.com/office/officeart/2005/8/layout/hierarchy1"/>
    <dgm:cxn modelId="{F2038023-91C1-4985-B4FF-C94D06195609}" type="presParOf" srcId="{75FE154E-D8A5-4B58-92B2-12CBE682563A}" destId="{9FBAC05E-01E1-433F-B42A-B579839AA1AC}" srcOrd="2" destOrd="0" presId="urn:microsoft.com/office/officeart/2005/8/layout/hierarchy1"/>
    <dgm:cxn modelId="{FC2A00CF-CBD5-4817-A02F-D6114472F7F1}" type="presParOf" srcId="{75FE154E-D8A5-4B58-92B2-12CBE682563A}" destId="{AC2BF422-A0C2-4324-8D7B-850D884089EC}" srcOrd="3" destOrd="0" presId="urn:microsoft.com/office/officeart/2005/8/layout/hierarchy1"/>
    <dgm:cxn modelId="{AB8523C1-8CED-4F0C-8889-139360EF4D30}" type="presParOf" srcId="{AC2BF422-A0C2-4324-8D7B-850D884089EC}" destId="{60C43DDC-CB6F-4323-BB4F-217D5BDBE2CB}" srcOrd="0" destOrd="0" presId="urn:microsoft.com/office/officeart/2005/8/layout/hierarchy1"/>
    <dgm:cxn modelId="{1985D0C6-474A-46E2-B041-593055C90571}" type="presParOf" srcId="{60C43DDC-CB6F-4323-BB4F-217D5BDBE2CB}" destId="{FC90DEE3-8FC2-4BA1-8537-B796544A2D65}" srcOrd="0" destOrd="0" presId="urn:microsoft.com/office/officeart/2005/8/layout/hierarchy1"/>
    <dgm:cxn modelId="{10AAAC5C-F79B-4CB1-8418-84D7D8C2B29C}" type="presParOf" srcId="{60C43DDC-CB6F-4323-BB4F-217D5BDBE2CB}" destId="{A2321FC0-CED9-428D-A4A3-E553BB7F77D2}" srcOrd="1" destOrd="0" presId="urn:microsoft.com/office/officeart/2005/8/layout/hierarchy1"/>
    <dgm:cxn modelId="{280B27AD-117D-4377-B337-A0ADA666E656}" type="presParOf" srcId="{AC2BF422-A0C2-4324-8D7B-850D884089EC}" destId="{8C21E195-E4A1-4C9E-92FD-74B0B18DB330}" srcOrd="1" destOrd="0" presId="urn:microsoft.com/office/officeart/2005/8/layout/hierarchy1"/>
    <dgm:cxn modelId="{1BC91CE6-46A2-4D98-BA71-4E1C3260BAAA}" type="presParOf" srcId="{75FE154E-D8A5-4B58-92B2-12CBE682563A}" destId="{E381AA2A-5932-4E06-ADBB-AC222149525F}" srcOrd="4" destOrd="0" presId="urn:microsoft.com/office/officeart/2005/8/layout/hierarchy1"/>
    <dgm:cxn modelId="{710DCB92-A251-4AF5-8468-AED3BFB037C6}" type="presParOf" srcId="{75FE154E-D8A5-4B58-92B2-12CBE682563A}" destId="{F1E0EDEA-FE12-4DD1-91F1-40BC425D5777}" srcOrd="5" destOrd="0" presId="urn:microsoft.com/office/officeart/2005/8/layout/hierarchy1"/>
    <dgm:cxn modelId="{FF21A1B8-A049-43D7-936F-0A70F405C123}" type="presParOf" srcId="{F1E0EDEA-FE12-4DD1-91F1-40BC425D5777}" destId="{57572E90-219B-40AE-B70B-D4CF7AA28646}" srcOrd="0" destOrd="0" presId="urn:microsoft.com/office/officeart/2005/8/layout/hierarchy1"/>
    <dgm:cxn modelId="{70E6FBA6-CD0C-4C11-8FAC-F70EAB50E7D2}" type="presParOf" srcId="{57572E90-219B-40AE-B70B-D4CF7AA28646}" destId="{9881D450-947E-4E8C-9069-73052DA278FD}" srcOrd="0" destOrd="0" presId="urn:microsoft.com/office/officeart/2005/8/layout/hierarchy1"/>
    <dgm:cxn modelId="{3E627641-54B8-4D9F-AE41-C2E491C96280}" type="presParOf" srcId="{57572E90-219B-40AE-B70B-D4CF7AA28646}" destId="{B7A39D49-2CA8-4634-8B9D-28A851529DD8}" srcOrd="1" destOrd="0" presId="urn:microsoft.com/office/officeart/2005/8/layout/hierarchy1"/>
    <dgm:cxn modelId="{00FDABBD-7D5D-4106-BCFD-98306CC35FA1}" type="presParOf" srcId="{F1E0EDEA-FE12-4DD1-91F1-40BC425D5777}" destId="{F6632CF4-5B2C-43EC-911A-D1516352B0AB}" srcOrd="1" destOrd="0" presId="urn:microsoft.com/office/officeart/2005/8/layout/hierarchy1"/>
    <dgm:cxn modelId="{78EF0340-3170-475F-A03F-9C24592AC84E}" type="presParOf" srcId="{75FE154E-D8A5-4B58-92B2-12CBE682563A}" destId="{652DA43B-B0D2-4F18-BE0F-C833C7CB6D92}" srcOrd="6" destOrd="0" presId="urn:microsoft.com/office/officeart/2005/8/layout/hierarchy1"/>
    <dgm:cxn modelId="{2033F9B7-AF6A-4B92-9E57-3163667ECBA5}" type="presParOf" srcId="{75FE154E-D8A5-4B58-92B2-12CBE682563A}" destId="{F63F2310-3876-4DC5-AB19-E4BC9C01FF3B}" srcOrd="7" destOrd="0" presId="urn:microsoft.com/office/officeart/2005/8/layout/hierarchy1"/>
    <dgm:cxn modelId="{F924CBBD-A54E-4E57-8B60-EDD2CD998362}" type="presParOf" srcId="{F63F2310-3876-4DC5-AB19-E4BC9C01FF3B}" destId="{B2BE956C-3820-4D48-9E4F-358FCD52798C}" srcOrd="0" destOrd="0" presId="urn:microsoft.com/office/officeart/2005/8/layout/hierarchy1"/>
    <dgm:cxn modelId="{3545B079-90DF-4E2F-BA8F-1D3D2858D3AE}" type="presParOf" srcId="{B2BE956C-3820-4D48-9E4F-358FCD52798C}" destId="{6DC8FC4F-D270-4066-BC04-6051B15837B9}" srcOrd="0" destOrd="0" presId="urn:microsoft.com/office/officeart/2005/8/layout/hierarchy1"/>
    <dgm:cxn modelId="{6F1A7619-B951-425C-A510-A7DCD85F1591}" type="presParOf" srcId="{B2BE956C-3820-4D48-9E4F-358FCD52798C}" destId="{C8E79058-9188-45A4-9DA2-3F7E863E1CA2}" srcOrd="1" destOrd="0" presId="urn:microsoft.com/office/officeart/2005/8/layout/hierarchy1"/>
    <dgm:cxn modelId="{FF131081-45E8-4B8E-A366-8ABB65B0E7B5}" type="presParOf" srcId="{F63F2310-3876-4DC5-AB19-E4BC9C01FF3B}" destId="{B5EBB288-B3BF-4D7E-8344-525DC0BC5E70}" srcOrd="1" destOrd="0" presId="urn:microsoft.com/office/officeart/2005/8/layout/hierarchy1"/>
    <dgm:cxn modelId="{449EA9D4-2F32-4199-8F6A-790317B98B27}" type="presParOf" srcId="{75FE154E-D8A5-4B58-92B2-12CBE682563A}" destId="{67FA7899-D8E0-41E1-AB73-9398AEB53F7E}" srcOrd="8" destOrd="0" presId="urn:microsoft.com/office/officeart/2005/8/layout/hierarchy1"/>
    <dgm:cxn modelId="{8721DC12-AD4B-4BA4-BA90-64601BFC9323}" type="presParOf" srcId="{75FE154E-D8A5-4B58-92B2-12CBE682563A}" destId="{44415F85-D8D3-401F-BC8A-1E5E81A1529A}" srcOrd="9" destOrd="0" presId="urn:microsoft.com/office/officeart/2005/8/layout/hierarchy1"/>
    <dgm:cxn modelId="{9558E219-EC70-41A3-BF7C-20CB7AFDBCE5}" type="presParOf" srcId="{44415F85-D8D3-401F-BC8A-1E5E81A1529A}" destId="{3888631E-572F-4AC1-86C4-0C276E02F699}" srcOrd="0" destOrd="0" presId="urn:microsoft.com/office/officeart/2005/8/layout/hierarchy1"/>
    <dgm:cxn modelId="{8F7A0656-B544-499B-8008-B9C15CD58969}" type="presParOf" srcId="{3888631E-572F-4AC1-86C4-0C276E02F699}" destId="{9D841444-F4CD-4627-A543-6F4F7433C709}" srcOrd="0" destOrd="0" presId="urn:microsoft.com/office/officeart/2005/8/layout/hierarchy1"/>
    <dgm:cxn modelId="{9A2E6EFC-0D24-4A2C-90A2-4782F7FFC55B}" type="presParOf" srcId="{3888631E-572F-4AC1-86C4-0C276E02F699}" destId="{BC4193FB-F7DD-44BF-A652-25DBF4CD1117}" srcOrd="1" destOrd="0" presId="urn:microsoft.com/office/officeart/2005/8/layout/hierarchy1"/>
    <dgm:cxn modelId="{6BCF8282-BDD5-45DE-83A7-9A3FB7C1138D}" type="presParOf" srcId="{44415F85-D8D3-401F-BC8A-1E5E81A1529A}" destId="{24FEEB86-8483-4562-B7FD-BCD060AFA66A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146D24-3595-42EB-A0FB-611D4A9CD18B}" type="doc">
      <dgm:prSet loTypeId="urn:microsoft.com/office/officeart/2005/8/layout/radial3" loCatId="cycle" qsTypeId="urn:microsoft.com/office/officeart/2005/8/quickstyle/simple1#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F7DB4CF-2B68-4ADC-AB76-45F9B794DE7C}">
      <dgm:prSet phldrT="[Текст]"/>
      <dgm:spPr>
        <a:solidFill>
          <a:srgbClr val="DF2A17">
            <a:alpha val="50000"/>
          </a:srgbClr>
        </a:solidFill>
      </dgm:spPr>
      <dgm:t>
        <a:bodyPr/>
        <a:lstStyle/>
        <a:p>
          <a:r>
            <a:rPr lang="ru-RU" b="1" dirty="0" smtClean="0">
              <a:latin typeface="BirchCTT" pitchFamily="2" charset="0"/>
            </a:rPr>
            <a:t>Виды взаимодействия музыкального руководителя и воспитателя</a:t>
          </a:r>
          <a:endParaRPr lang="ru-RU" b="1" dirty="0">
            <a:latin typeface="BirchCTT" pitchFamily="2" charset="0"/>
          </a:endParaRPr>
        </a:p>
      </dgm:t>
    </dgm:pt>
    <dgm:pt modelId="{523DAF8D-ABAF-4E1D-B1BC-45284372DCD9}" type="parTrans" cxnId="{0E9D952E-E4F0-4DA7-B835-C90CEAEB4B5F}">
      <dgm:prSet/>
      <dgm:spPr/>
      <dgm:t>
        <a:bodyPr/>
        <a:lstStyle/>
        <a:p>
          <a:endParaRPr lang="ru-RU"/>
        </a:p>
      </dgm:t>
    </dgm:pt>
    <dgm:pt modelId="{A7417E85-0721-40AE-A3C1-FCA44084B9E2}" type="sibTrans" cxnId="{0E9D952E-E4F0-4DA7-B835-C90CEAEB4B5F}">
      <dgm:prSet/>
      <dgm:spPr/>
      <dgm:t>
        <a:bodyPr/>
        <a:lstStyle/>
        <a:p>
          <a:endParaRPr lang="ru-RU"/>
        </a:p>
      </dgm:t>
    </dgm:pt>
    <dgm:pt modelId="{EE9B1FCA-4F70-4E53-899C-881ED79BECF6}">
      <dgm:prSet phldrT="[Текст]"/>
      <dgm:spPr/>
      <dgm:t>
        <a:bodyPr/>
        <a:lstStyle/>
        <a:p>
          <a:r>
            <a:rPr lang="ru-RU" b="1" dirty="0" smtClean="0">
              <a:latin typeface="BirchCTT" pitchFamily="2" charset="0"/>
            </a:rPr>
            <a:t> НОД </a:t>
          </a:r>
          <a:endParaRPr lang="ru-RU" b="1" dirty="0">
            <a:latin typeface="BirchCTT" pitchFamily="2" charset="0"/>
          </a:endParaRPr>
        </a:p>
      </dgm:t>
    </dgm:pt>
    <dgm:pt modelId="{639807A6-9A9C-40F3-B7F4-3334ABEBC18B}" type="parTrans" cxnId="{4ADBB88F-FAB9-46FC-8E52-B492C6166B01}">
      <dgm:prSet/>
      <dgm:spPr/>
      <dgm:t>
        <a:bodyPr/>
        <a:lstStyle/>
        <a:p>
          <a:endParaRPr lang="ru-RU"/>
        </a:p>
      </dgm:t>
    </dgm:pt>
    <dgm:pt modelId="{0CA66107-BACC-4C23-B2C3-8333F1B6A922}" type="sibTrans" cxnId="{4ADBB88F-FAB9-46FC-8E52-B492C6166B01}">
      <dgm:prSet/>
      <dgm:spPr/>
      <dgm:t>
        <a:bodyPr/>
        <a:lstStyle/>
        <a:p>
          <a:endParaRPr lang="ru-RU"/>
        </a:p>
      </dgm:t>
    </dgm:pt>
    <dgm:pt modelId="{6D4C3BBA-DA59-458B-89A3-604C34EB66CB}">
      <dgm:prSet phldrT="[Текст]"/>
      <dgm:spPr/>
      <dgm:t>
        <a:bodyPr/>
        <a:lstStyle/>
        <a:p>
          <a:endParaRPr lang="ru-RU" dirty="0"/>
        </a:p>
      </dgm:t>
    </dgm:pt>
    <dgm:pt modelId="{B9DAC56D-61F8-45A6-82F8-B5CD10A6C335}" type="parTrans" cxnId="{9FA2E816-34E4-4D80-828B-2E77B40E207F}">
      <dgm:prSet/>
      <dgm:spPr/>
      <dgm:t>
        <a:bodyPr/>
        <a:lstStyle/>
        <a:p>
          <a:endParaRPr lang="ru-RU"/>
        </a:p>
      </dgm:t>
    </dgm:pt>
    <dgm:pt modelId="{DD852D5D-0D8D-488A-9A15-DF0909BD2D90}" type="sibTrans" cxnId="{9FA2E816-34E4-4D80-828B-2E77B40E207F}">
      <dgm:prSet/>
      <dgm:spPr/>
      <dgm:t>
        <a:bodyPr/>
        <a:lstStyle/>
        <a:p>
          <a:endParaRPr lang="ru-RU"/>
        </a:p>
      </dgm:t>
    </dgm:pt>
    <dgm:pt modelId="{69CC39FB-B5B0-4A90-A814-A8E8C8AF38F8}">
      <dgm:prSet phldrT="[Текст]" phldr="1"/>
      <dgm:spPr/>
      <dgm:t>
        <a:bodyPr/>
        <a:lstStyle/>
        <a:p>
          <a:endParaRPr lang="ru-RU"/>
        </a:p>
      </dgm:t>
    </dgm:pt>
    <dgm:pt modelId="{FB8F9E3F-2F9F-4CF1-8FC2-8C640324361C}" type="parTrans" cxnId="{3A15B7F6-9980-43CE-B7EB-EACC0DEE0168}">
      <dgm:prSet/>
      <dgm:spPr/>
      <dgm:t>
        <a:bodyPr/>
        <a:lstStyle/>
        <a:p>
          <a:endParaRPr lang="ru-RU"/>
        </a:p>
      </dgm:t>
    </dgm:pt>
    <dgm:pt modelId="{12936836-6F85-4D41-8491-799F04D3E1B1}" type="sibTrans" cxnId="{3A15B7F6-9980-43CE-B7EB-EACC0DEE0168}">
      <dgm:prSet/>
      <dgm:spPr/>
      <dgm:t>
        <a:bodyPr/>
        <a:lstStyle/>
        <a:p>
          <a:endParaRPr lang="ru-RU"/>
        </a:p>
      </dgm:t>
    </dgm:pt>
    <dgm:pt modelId="{A861B191-2004-4B38-9366-BB3B65041765}">
      <dgm:prSet phldrT="[Текст]" phldr="1"/>
      <dgm:spPr/>
      <dgm:t>
        <a:bodyPr/>
        <a:lstStyle/>
        <a:p>
          <a:endParaRPr lang="ru-RU"/>
        </a:p>
      </dgm:t>
    </dgm:pt>
    <dgm:pt modelId="{C686C40E-CFCA-497B-8A05-83A1AD24414A}" type="parTrans" cxnId="{0CC5862B-E144-41AE-B25B-17CD6ECAEC55}">
      <dgm:prSet/>
      <dgm:spPr/>
      <dgm:t>
        <a:bodyPr/>
        <a:lstStyle/>
        <a:p>
          <a:endParaRPr lang="ru-RU"/>
        </a:p>
      </dgm:t>
    </dgm:pt>
    <dgm:pt modelId="{123C2499-D3B2-4910-8163-6DFE5D3CA339}" type="sibTrans" cxnId="{0CC5862B-E144-41AE-B25B-17CD6ECAEC55}">
      <dgm:prSet/>
      <dgm:spPr/>
      <dgm:t>
        <a:bodyPr/>
        <a:lstStyle/>
        <a:p>
          <a:endParaRPr lang="ru-RU"/>
        </a:p>
      </dgm:t>
    </dgm:pt>
    <dgm:pt modelId="{6F25A0ED-8758-4A26-89D7-DC72CAFD0A92}">
      <dgm:prSet phldrT="[Текст]" custT="1"/>
      <dgm:spPr/>
      <dgm:t>
        <a:bodyPr/>
        <a:lstStyle/>
        <a:p>
          <a:r>
            <a:rPr lang="ru-RU" sz="1800" b="1" dirty="0" smtClean="0">
              <a:latin typeface="BirchCTT" pitchFamily="2" charset="0"/>
            </a:rPr>
            <a:t>Разработка сценариев праздников, досугов</a:t>
          </a:r>
          <a:endParaRPr lang="ru-RU" sz="1800" b="1" dirty="0">
            <a:latin typeface="BirchCTT" pitchFamily="2" charset="0"/>
          </a:endParaRPr>
        </a:p>
      </dgm:t>
    </dgm:pt>
    <dgm:pt modelId="{EAB3C219-1399-43DD-ADD2-606EEB141419}" type="parTrans" cxnId="{1FF64956-82CC-477C-955B-79A1E815BD68}">
      <dgm:prSet/>
      <dgm:spPr/>
      <dgm:t>
        <a:bodyPr/>
        <a:lstStyle/>
        <a:p>
          <a:endParaRPr lang="ru-RU"/>
        </a:p>
      </dgm:t>
    </dgm:pt>
    <dgm:pt modelId="{253CCBCA-A4AF-4A1D-92F9-D8ECE35142DD}" type="sibTrans" cxnId="{1FF64956-82CC-477C-955B-79A1E815BD68}">
      <dgm:prSet/>
      <dgm:spPr/>
      <dgm:t>
        <a:bodyPr/>
        <a:lstStyle/>
        <a:p>
          <a:endParaRPr lang="ru-RU"/>
        </a:p>
      </dgm:t>
    </dgm:pt>
    <dgm:pt modelId="{7811EE34-D66E-492C-A583-24203D7FF8AF}">
      <dgm:prSet phldrT="[Текст]" custT="1"/>
      <dgm:spPr/>
      <dgm:t>
        <a:bodyPr/>
        <a:lstStyle/>
        <a:p>
          <a:endParaRPr lang="ru-RU" sz="1700" b="1" dirty="0">
            <a:latin typeface="BirchCTT" pitchFamily="2" charset="0"/>
          </a:endParaRPr>
        </a:p>
      </dgm:t>
    </dgm:pt>
    <dgm:pt modelId="{969C385F-D0A0-493A-8452-DA6916F8AE74}" type="parTrans" cxnId="{3DE88F4A-090D-405A-AC1D-84F9829913DB}">
      <dgm:prSet/>
      <dgm:spPr/>
      <dgm:t>
        <a:bodyPr/>
        <a:lstStyle/>
        <a:p>
          <a:endParaRPr lang="ru-RU"/>
        </a:p>
      </dgm:t>
    </dgm:pt>
    <dgm:pt modelId="{4B5F8299-2948-42E9-8DE3-BA51EE6A4148}" type="sibTrans" cxnId="{3DE88F4A-090D-405A-AC1D-84F9829913DB}">
      <dgm:prSet/>
      <dgm:spPr/>
      <dgm:t>
        <a:bodyPr/>
        <a:lstStyle/>
        <a:p>
          <a:endParaRPr lang="ru-RU"/>
        </a:p>
      </dgm:t>
    </dgm:pt>
    <dgm:pt modelId="{738E6030-2A5A-43DE-9B25-0D9DCE04C636}">
      <dgm:prSet phldrT="[Текст]" custScaleX="160771" custRadScaleRad="120585" custRadScaleInc="7093"/>
      <dgm:spPr/>
      <dgm:t>
        <a:bodyPr/>
        <a:lstStyle/>
        <a:p>
          <a:endParaRPr lang="ru-RU" b="1" dirty="0">
            <a:latin typeface="BirchCTT" pitchFamily="2" charset="0"/>
          </a:endParaRPr>
        </a:p>
      </dgm:t>
    </dgm:pt>
    <dgm:pt modelId="{6817212F-5177-4136-9E67-92D697E2B0C7}" type="parTrans" cxnId="{9B62DE23-3F4A-44AC-8071-529FD212EFC6}">
      <dgm:prSet/>
      <dgm:spPr/>
      <dgm:t>
        <a:bodyPr/>
        <a:lstStyle/>
        <a:p>
          <a:endParaRPr lang="ru-RU"/>
        </a:p>
      </dgm:t>
    </dgm:pt>
    <dgm:pt modelId="{2859C5D9-C450-4015-8AF2-4AF21581EA0F}" type="sibTrans" cxnId="{9B62DE23-3F4A-44AC-8071-529FD212EFC6}">
      <dgm:prSet/>
      <dgm:spPr/>
      <dgm:t>
        <a:bodyPr/>
        <a:lstStyle/>
        <a:p>
          <a:endParaRPr lang="ru-RU"/>
        </a:p>
      </dgm:t>
    </dgm:pt>
    <dgm:pt modelId="{19D667A0-883D-4CB6-A012-21637AEDE71B}" type="pres">
      <dgm:prSet presAssocID="{D1146D24-3595-42EB-A0FB-611D4A9CD18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032AC4-E0DA-467A-BA31-0EC6DC3A3A86}" type="pres">
      <dgm:prSet presAssocID="{D1146D24-3595-42EB-A0FB-611D4A9CD18B}" presName="radial" presStyleCnt="0">
        <dgm:presLayoutVars>
          <dgm:animLvl val="ctr"/>
        </dgm:presLayoutVars>
      </dgm:prSet>
      <dgm:spPr/>
    </dgm:pt>
    <dgm:pt modelId="{4C3875B2-F199-4926-A17C-B69913401428}" type="pres">
      <dgm:prSet presAssocID="{6F7DB4CF-2B68-4ADC-AB76-45F9B794DE7C}" presName="centerShape" presStyleLbl="vennNode1" presStyleIdx="0" presStyleCnt="4" custScaleY="97123"/>
      <dgm:spPr/>
      <dgm:t>
        <a:bodyPr/>
        <a:lstStyle/>
        <a:p>
          <a:endParaRPr lang="ru-RU"/>
        </a:p>
      </dgm:t>
    </dgm:pt>
    <dgm:pt modelId="{9E2ECDB0-87AA-465E-A5DC-7783C6956FF8}" type="pres">
      <dgm:prSet presAssocID="{EE9B1FCA-4F70-4E53-899C-881ED79BECF6}" presName="node" presStyleLbl="vennNode1" presStyleIdx="1" presStyleCnt="4" custScaleX="157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DBDF4-3DFD-44ED-80CB-A842FE823615}" type="pres">
      <dgm:prSet presAssocID="{6F25A0ED-8758-4A26-89D7-DC72CAFD0A92}" presName="node" presStyleLbl="vennNode1" presStyleIdx="2" presStyleCnt="4" custScaleX="135964" custRadScaleRad="146136" custRadScaleInc="-30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8076C-3869-4C8D-87F2-DF349990138B}" type="pres">
      <dgm:prSet presAssocID="{7811EE34-D66E-492C-A583-24203D7FF8AF}" presName="node" presStyleLbl="vennNode1" presStyleIdx="3" presStyleCnt="4" custScaleX="145208" custScaleY="129584" custRadScaleRad="129742" custRadScaleInc="39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45A4A7-1251-490E-AA92-9EFA492239C7}" type="presOf" srcId="{7811EE34-D66E-492C-A583-24203D7FF8AF}" destId="{0D58076C-3869-4C8D-87F2-DF349990138B}" srcOrd="0" destOrd="0" presId="urn:microsoft.com/office/officeart/2005/8/layout/radial3"/>
    <dgm:cxn modelId="{1559D6E0-527D-4D53-9A7D-4F8D90AB3556}" type="presOf" srcId="{EE9B1FCA-4F70-4E53-899C-881ED79BECF6}" destId="{9E2ECDB0-87AA-465E-A5DC-7783C6956FF8}" srcOrd="0" destOrd="0" presId="urn:microsoft.com/office/officeart/2005/8/layout/radial3"/>
    <dgm:cxn modelId="{3DE88F4A-090D-405A-AC1D-84F9829913DB}" srcId="{6F7DB4CF-2B68-4ADC-AB76-45F9B794DE7C}" destId="{7811EE34-D66E-492C-A583-24203D7FF8AF}" srcOrd="2" destOrd="0" parTransId="{969C385F-D0A0-493A-8452-DA6916F8AE74}" sibTransId="{4B5F8299-2948-42E9-8DE3-BA51EE6A4148}"/>
    <dgm:cxn modelId="{9FA2E816-34E4-4D80-828B-2E77B40E207F}" srcId="{D1146D24-3595-42EB-A0FB-611D4A9CD18B}" destId="{6D4C3BBA-DA59-458B-89A3-604C34EB66CB}" srcOrd="1" destOrd="0" parTransId="{B9DAC56D-61F8-45A6-82F8-B5CD10A6C335}" sibTransId="{DD852D5D-0D8D-488A-9A15-DF0909BD2D90}"/>
    <dgm:cxn modelId="{0E9D952E-E4F0-4DA7-B835-C90CEAEB4B5F}" srcId="{D1146D24-3595-42EB-A0FB-611D4A9CD18B}" destId="{6F7DB4CF-2B68-4ADC-AB76-45F9B794DE7C}" srcOrd="0" destOrd="0" parTransId="{523DAF8D-ABAF-4E1D-B1BC-45284372DCD9}" sibTransId="{A7417E85-0721-40AE-A3C1-FCA44084B9E2}"/>
    <dgm:cxn modelId="{88665795-19D6-4963-BA51-0FCB1E7B0E0D}" type="presOf" srcId="{6F7DB4CF-2B68-4ADC-AB76-45F9B794DE7C}" destId="{4C3875B2-F199-4926-A17C-B69913401428}" srcOrd="0" destOrd="0" presId="urn:microsoft.com/office/officeart/2005/8/layout/radial3"/>
    <dgm:cxn modelId="{0CC5862B-E144-41AE-B25B-17CD6ECAEC55}" srcId="{6D4C3BBA-DA59-458B-89A3-604C34EB66CB}" destId="{A861B191-2004-4B38-9366-BB3B65041765}" srcOrd="1" destOrd="0" parTransId="{C686C40E-CFCA-497B-8A05-83A1AD24414A}" sibTransId="{123C2499-D3B2-4910-8163-6DFE5D3CA339}"/>
    <dgm:cxn modelId="{AEE044A0-BF8D-448C-9730-0B5FD7C8747E}" type="presOf" srcId="{6F25A0ED-8758-4A26-89D7-DC72CAFD0A92}" destId="{932DBDF4-3DFD-44ED-80CB-A842FE823615}" srcOrd="0" destOrd="0" presId="urn:microsoft.com/office/officeart/2005/8/layout/radial3"/>
    <dgm:cxn modelId="{4ADBB88F-FAB9-46FC-8E52-B492C6166B01}" srcId="{6F7DB4CF-2B68-4ADC-AB76-45F9B794DE7C}" destId="{EE9B1FCA-4F70-4E53-899C-881ED79BECF6}" srcOrd="0" destOrd="0" parTransId="{639807A6-9A9C-40F3-B7F4-3334ABEBC18B}" sibTransId="{0CA66107-BACC-4C23-B2C3-8333F1B6A922}"/>
    <dgm:cxn modelId="{9B62DE23-3F4A-44AC-8071-529FD212EFC6}" srcId="{D1146D24-3595-42EB-A0FB-611D4A9CD18B}" destId="{738E6030-2A5A-43DE-9B25-0D9DCE04C636}" srcOrd="2" destOrd="0" parTransId="{6817212F-5177-4136-9E67-92D697E2B0C7}" sibTransId="{2859C5D9-C450-4015-8AF2-4AF21581EA0F}"/>
    <dgm:cxn modelId="{3A15B7F6-9980-43CE-B7EB-EACC0DEE0168}" srcId="{6D4C3BBA-DA59-458B-89A3-604C34EB66CB}" destId="{69CC39FB-B5B0-4A90-A814-A8E8C8AF38F8}" srcOrd="0" destOrd="0" parTransId="{FB8F9E3F-2F9F-4CF1-8FC2-8C640324361C}" sibTransId="{12936836-6F85-4D41-8491-799F04D3E1B1}"/>
    <dgm:cxn modelId="{1FF64956-82CC-477C-955B-79A1E815BD68}" srcId="{6F7DB4CF-2B68-4ADC-AB76-45F9B794DE7C}" destId="{6F25A0ED-8758-4A26-89D7-DC72CAFD0A92}" srcOrd="1" destOrd="0" parTransId="{EAB3C219-1399-43DD-ADD2-606EEB141419}" sibTransId="{253CCBCA-A4AF-4A1D-92F9-D8ECE35142DD}"/>
    <dgm:cxn modelId="{77B6A7D5-2C20-4446-9959-188E2AF313C2}" type="presOf" srcId="{D1146D24-3595-42EB-A0FB-611D4A9CD18B}" destId="{19D667A0-883D-4CB6-A012-21637AEDE71B}" srcOrd="0" destOrd="0" presId="urn:microsoft.com/office/officeart/2005/8/layout/radial3"/>
    <dgm:cxn modelId="{3897EA3B-3970-426D-A9B4-B8ED8BAA6E7C}" type="presParOf" srcId="{19D667A0-883D-4CB6-A012-21637AEDE71B}" destId="{B7032AC4-E0DA-467A-BA31-0EC6DC3A3A86}" srcOrd="0" destOrd="0" presId="urn:microsoft.com/office/officeart/2005/8/layout/radial3"/>
    <dgm:cxn modelId="{1B2C2DE6-B93D-411C-B128-D0564CE463F5}" type="presParOf" srcId="{B7032AC4-E0DA-467A-BA31-0EC6DC3A3A86}" destId="{4C3875B2-F199-4926-A17C-B69913401428}" srcOrd="0" destOrd="0" presId="urn:microsoft.com/office/officeart/2005/8/layout/radial3"/>
    <dgm:cxn modelId="{AA61D27C-2030-4622-B2FD-0576FD9CCD6E}" type="presParOf" srcId="{B7032AC4-E0DA-467A-BA31-0EC6DC3A3A86}" destId="{9E2ECDB0-87AA-465E-A5DC-7783C6956FF8}" srcOrd="1" destOrd="0" presId="urn:microsoft.com/office/officeart/2005/8/layout/radial3"/>
    <dgm:cxn modelId="{4A3E8E8C-EFA2-4890-BC94-196C453ADF43}" type="presParOf" srcId="{B7032AC4-E0DA-467A-BA31-0EC6DC3A3A86}" destId="{932DBDF4-3DFD-44ED-80CB-A842FE823615}" srcOrd="2" destOrd="0" presId="urn:microsoft.com/office/officeart/2005/8/layout/radial3"/>
    <dgm:cxn modelId="{74B44E36-F7EA-4E92-B967-36241869A555}" type="presParOf" srcId="{B7032AC4-E0DA-467A-BA31-0EC6DC3A3A86}" destId="{0D58076C-3869-4C8D-87F2-DF349990138B}" srcOrd="3" destOrd="0" presId="urn:microsoft.com/office/officeart/2005/8/layout/radial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AC12D1-9EDA-4F30-BC8D-22796B61123F}" type="doc">
      <dgm:prSet loTypeId="urn:microsoft.com/office/officeart/2005/8/layout/radial1" loCatId="relationship" qsTypeId="urn:microsoft.com/office/officeart/2005/8/quickstyle/simple1#3" qsCatId="simple" csTypeId="urn:microsoft.com/office/officeart/2005/8/colors/accent1_2#1" csCatId="accent1" phldr="1"/>
      <dgm:spPr/>
    </dgm:pt>
    <dgm:pt modelId="{1ECEC4CF-B5A9-40B0-A518-8C299A0BF87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Blackadder ITC" pitchFamily="82" charset="0"/>
            </a:rPr>
            <a:t>Задачи решаемые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Blackadder ITC" pitchFamily="82" charset="0"/>
            </a:rPr>
            <a:t>музыкальным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Blackadder ITC" pitchFamily="82" charset="0"/>
            </a:rPr>
            <a:t>руководителем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Blackadder ITC" pitchFamily="82" charset="0"/>
            </a:rPr>
            <a:t>в процессе музыкального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Blackadder ITC" pitchFamily="82" charset="0"/>
            </a:rPr>
            <a:t> воспитания детей</a:t>
          </a:r>
        </a:p>
      </dgm:t>
    </dgm:pt>
    <dgm:pt modelId="{BE4E4A0C-A1C8-4F2E-908D-0A3DA88C250B}" type="parTrans" cxnId="{03D61BAE-ADFC-4B01-BD6F-221BD14EC588}">
      <dgm:prSet/>
      <dgm:spPr/>
      <dgm:t>
        <a:bodyPr/>
        <a:lstStyle/>
        <a:p>
          <a:endParaRPr lang="ru-RU"/>
        </a:p>
      </dgm:t>
    </dgm:pt>
    <dgm:pt modelId="{7050E0B0-6B24-4C8A-968C-82FA8F095F92}" type="sibTrans" cxnId="{03D61BAE-ADFC-4B01-BD6F-221BD14EC588}">
      <dgm:prSet/>
      <dgm:spPr/>
      <dgm:t>
        <a:bodyPr/>
        <a:lstStyle/>
        <a:p>
          <a:endParaRPr lang="ru-RU"/>
        </a:p>
      </dgm:t>
    </dgm:pt>
    <dgm:pt modelId="{46680D76-0B40-422B-9192-E9817D03D79F}">
      <dgm:prSet custT="1"/>
      <dgm:spPr>
        <a:solidFill>
          <a:schemeClr val="accent3">
            <a:lumMod val="8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 typeface="Wingdings 2" pitchFamily="18" charset="2"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rgbClr val="3C3E42"/>
              </a:solidFill>
              <a:effectLst/>
              <a:latin typeface="Monotype Corsiva" pitchFamily="66" charset="0"/>
            </a:rPr>
            <a:t>1. </a:t>
          </a: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rgbClr val="3C3E42"/>
              </a:solidFill>
              <a:effectLst/>
              <a:latin typeface="Arial" pitchFamily="34" charset="0"/>
              <a:cs typeface="Arial" pitchFamily="34" charset="0"/>
            </a:rPr>
            <a:t>Организация и проведение НОД в каждой возрастной группе.</a:t>
          </a:r>
          <a:endParaRPr kumimoji="0" lang="ru-RU" sz="1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EB71597D-6FA1-48BD-A95C-1C2040D3BA34}" type="parTrans" cxnId="{2B1D9194-17C4-4C3A-B7DB-D94A76234A93}">
      <dgm:prSet/>
      <dgm:spPr/>
      <dgm:t>
        <a:bodyPr/>
        <a:lstStyle/>
        <a:p>
          <a:endParaRPr lang="ru-RU"/>
        </a:p>
      </dgm:t>
    </dgm:pt>
    <dgm:pt modelId="{EBB205BE-6FE2-4E87-AA76-4C4BBDAB166A}" type="sibTrans" cxnId="{2B1D9194-17C4-4C3A-B7DB-D94A76234A93}">
      <dgm:prSet/>
      <dgm:spPr/>
      <dgm:t>
        <a:bodyPr/>
        <a:lstStyle/>
        <a:p>
          <a:endParaRPr lang="ru-RU"/>
        </a:p>
      </dgm:t>
    </dgm:pt>
    <dgm:pt modelId="{70FF09BF-67BC-4B51-9C8B-220B85FBBBC2}">
      <dgm:prSet custT="1"/>
      <dgm:spPr>
        <a:solidFill>
          <a:schemeClr val="accent3">
            <a:lumMod val="8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 typeface="Wingdings 2" pitchFamily="18" charset="2"/>
            <a:buNone/>
            <a:tabLst/>
          </a:pPr>
          <a:r>
            <a:rPr kumimoji="0" lang="ru-RU" sz="1400" b="1" i="1" u="none" strike="noStrike" cap="none" normalizeH="0" baseline="0" dirty="0" smtClean="0">
              <a:ln>
                <a:noFill/>
              </a:ln>
              <a:solidFill>
                <a:srgbClr val="3C3E42"/>
              </a:solidFill>
              <a:effectLst/>
              <a:latin typeface="Arial" pitchFamily="34" charset="0"/>
              <a:cs typeface="Arial" pitchFamily="34" charset="0"/>
            </a:rPr>
            <a:t>2. Индивидуальное обучение одарённых или отстающих детей тем или иным программным умениям.</a:t>
          </a:r>
          <a:endParaRPr kumimoji="0" lang="ru-RU" sz="1400" b="0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ECFBE1E1-F8BC-440C-85D1-F33157A4B772}" type="parTrans" cxnId="{7B41B1AC-5F27-408E-92DE-47B7957EB59A}">
      <dgm:prSet/>
      <dgm:spPr/>
      <dgm:t>
        <a:bodyPr/>
        <a:lstStyle/>
        <a:p>
          <a:endParaRPr lang="ru-RU"/>
        </a:p>
      </dgm:t>
    </dgm:pt>
    <dgm:pt modelId="{295534F6-9A3B-4790-9770-07F656C21B24}" type="sibTrans" cxnId="{7B41B1AC-5F27-408E-92DE-47B7957EB59A}">
      <dgm:prSet/>
      <dgm:spPr/>
      <dgm:t>
        <a:bodyPr/>
        <a:lstStyle/>
        <a:p>
          <a:endParaRPr lang="ru-RU"/>
        </a:p>
      </dgm:t>
    </dgm:pt>
    <dgm:pt modelId="{58B3B106-CDB3-44EA-84EF-70E6A552161C}">
      <dgm:prSet custT="1"/>
      <dgm:spPr>
        <a:solidFill>
          <a:schemeClr val="accent3">
            <a:lumMod val="8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 typeface="Wingdings 2" pitchFamily="18" charset="2"/>
            <a:buNone/>
            <a:tabLst/>
          </a:pPr>
          <a:r>
            <a:rPr kumimoji="0" lang="ru-RU" sz="1400" b="1" i="1" u="none" strike="noStrike" cap="none" normalizeH="0" baseline="0" dirty="0" smtClean="0">
              <a:ln>
                <a:noFill/>
              </a:ln>
              <a:solidFill>
                <a:srgbClr val="3C3E42"/>
              </a:solidFill>
              <a:effectLst/>
              <a:latin typeface="Arial" pitchFamily="34" charset="0"/>
              <a:cs typeface="Arial" pitchFamily="34" charset="0"/>
            </a:rPr>
            <a:t>3. Организация и проведение праздников, программ развлечений в детском саду. </a:t>
          </a:r>
          <a:endParaRPr kumimoji="0" lang="ru-RU" sz="1400" b="0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5C84FF4A-FD87-40C5-B229-C44C2AEEB8C5}" type="parTrans" cxnId="{D8BEFB8D-5351-4061-97C1-D874361BBE61}">
      <dgm:prSet/>
      <dgm:spPr/>
      <dgm:t>
        <a:bodyPr/>
        <a:lstStyle/>
        <a:p>
          <a:endParaRPr lang="ru-RU"/>
        </a:p>
      </dgm:t>
    </dgm:pt>
    <dgm:pt modelId="{5521D9EA-1291-414F-BB99-1D524870F2DB}" type="sibTrans" cxnId="{D8BEFB8D-5351-4061-97C1-D874361BBE61}">
      <dgm:prSet/>
      <dgm:spPr/>
      <dgm:t>
        <a:bodyPr/>
        <a:lstStyle/>
        <a:p>
          <a:endParaRPr lang="ru-RU"/>
        </a:p>
      </dgm:t>
    </dgm:pt>
    <dgm:pt modelId="{3916BA8B-F8C7-48F7-9C72-8DD04AF45B98}">
      <dgm:prSet custT="1"/>
      <dgm:spPr>
        <a:solidFill>
          <a:schemeClr val="accent3">
            <a:lumMod val="8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 typeface="Wingdings 2" pitchFamily="18" charset="2"/>
            <a:buNone/>
            <a:tabLst/>
          </a:pPr>
          <a:r>
            <a:rPr kumimoji="0" lang="ru-RU" sz="1400" b="1" i="1" u="none" strike="noStrike" cap="none" normalizeH="0" baseline="0" dirty="0" smtClean="0">
              <a:ln>
                <a:noFill/>
              </a:ln>
              <a:solidFill>
                <a:srgbClr val="3C3E42"/>
              </a:solidFill>
              <a:effectLst/>
              <a:latin typeface="Arial" pitchFamily="34" charset="0"/>
              <a:cs typeface="Arial" pitchFamily="34" charset="0"/>
            </a:rPr>
            <a:t>4.Создание развивающей музыкально-образовательной среды детского сада.</a:t>
          </a:r>
          <a:endParaRPr kumimoji="0" lang="ru-RU" sz="1400" b="0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D11EB176-BE86-4632-98C6-887C530181E9}" type="parTrans" cxnId="{8C169A45-74C3-4336-B09A-F52C007317A3}">
      <dgm:prSet/>
      <dgm:spPr/>
      <dgm:t>
        <a:bodyPr/>
        <a:lstStyle/>
        <a:p>
          <a:endParaRPr lang="ru-RU"/>
        </a:p>
      </dgm:t>
    </dgm:pt>
    <dgm:pt modelId="{1D783343-7938-4871-985A-AB95B89570CD}" type="sibTrans" cxnId="{8C169A45-74C3-4336-B09A-F52C007317A3}">
      <dgm:prSet/>
      <dgm:spPr/>
      <dgm:t>
        <a:bodyPr/>
        <a:lstStyle/>
        <a:p>
          <a:endParaRPr lang="ru-RU"/>
        </a:p>
      </dgm:t>
    </dgm:pt>
    <dgm:pt modelId="{C9BC7D47-BA2B-41AE-AA82-515E5204A442}">
      <dgm:prSet/>
      <dgm:spPr>
        <a:solidFill>
          <a:schemeClr val="accent3">
            <a:lumMod val="8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 typeface="Wingdings 2" pitchFamily="18" charset="2"/>
            <a:buNone/>
            <a:tabLst/>
          </a:pPr>
          <a:r>
            <a:rPr kumimoji="0" lang="ru-RU" b="1" i="1" u="none" strike="noStrike" cap="none" normalizeH="0" baseline="0" dirty="0" smtClean="0">
              <a:ln>
                <a:noFill/>
              </a:ln>
              <a:solidFill>
                <a:srgbClr val="3C3E42"/>
              </a:solidFill>
              <a:effectLst/>
              <a:latin typeface="Arial" pitchFamily="34" charset="0"/>
              <a:cs typeface="Arial" pitchFamily="34" charset="0"/>
            </a:rPr>
            <a:t>5. Координация работы воспитателя в области музыкального воспитания  и развития детей.</a:t>
          </a:r>
          <a:endParaRPr kumimoji="0" lang="ru-RU" b="0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3B0FE055-6472-49CF-ACD6-9D2B5FBD4812}" type="parTrans" cxnId="{CA78ABC5-80BF-4F4C-B6D8-7B156D1088B1}">
      <dgm:prSet/>
      <dgm:spPr/>
      <dgm:t>
        <a:bodyPr/>
        <a:lstStyle/>
        <a:p>
          <a:endParaRPr lang="ru-RU"/>
        </a:p>
      </dgm:t>
    </dgm:pt>
    <dgm:pt modelId="{EB05AA36-6FDE-44E7-BE8D-5CA1D0A67CCC}" type="sibTrans" cxnId="{CA78ABC5-80BF-4F4C-B6D8-7B156D1088B1}">
      <dgm:prSet/>
      <dgm:spPr/>
      <dgm:t>
        <a:bodyPr/>
        <a:lstStyle/>
        <a:p>
          <a:endParaRPr lang="ru-RU"/>
        </a:p>
      </dgm:t>
    </dgm:pt>
    <dgm:pt modelId="{28A8DB14-A2A0-4FA3-BAE3-DCA8496D78A0}">
      <dgm:prSet custT="1"/>
      <dgm:spPr>
        <a:solidFill>
          <a:schemeClr val="accent3">
            <a:lumMod val="8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 typeface="Wingdings 2" pitchFamily="18" charset="2"/>
            <a:buNone/>
            <a:tabLst/>
          </a:pPr>
          <a:r>
            <a:rPr kumimoji="0" lang="ru-RU" sz="1400" b="1" i="1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rPr>
            <a:t>6. Выявление возможностей каждого воспитателя и умелое использование их в процессе музыкальной НОД.</a:t>
          </a:r>
        </a:p>
      </dgm:t>
    </dgm:pt>
    <dgm:pt modelId="{E3D67CBC-EE7E-4F8F-A039-05DF6712F6D2}" type="parTrans" cxnId="{A7ACBDEA-503A-4BD5-B836-4F47C53FD158}">
      <dgm:prSet/>
      <dgm:spPr/>
      <dgm:t>
        <a:bodyPr/>
        <a:lstStyle/>
        <a:p>
          <a:endParaRPr lang="ru-RU"/>
        </a:p>
      </dgm:t>
    </dgm:pt>
    <dgm:pt modelId="{071D1E3A-B1C4-4FB3-B5A5-F538DF14FC3B}" type="sibTrans" cxnId="{A7ACBDEA-503A-4BD5-B836-4F47C53FD158}">
      <dgm:prSet/>
      <dgm:spPr/>
      <dgm:t>
        <a:bodyPr/>
        <a:lstStyle/>
        <a:p>
          <a:endParaRPr lang="ru-RU"/>
        </a:p>
      </dgm:t>
    </dgm:pt>
    <dgm:pt modelId="{AD212571-51FC-4007-AFC3-4BCD34091159}" type="pres">
      <dgm:prSet presAssocID="{CEAC12D1-9EDA-4F30-BC8D-22796B61123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369DE58-4CBF-4D0D-BE3C-471A8A94E092}" type="pres">
      <dgm:prSet presAssocID="{1ECEC4CF-B5A9-40B0-A518-8C299A0BF878}" presName="centerShape" presStyleLbl="node0" presStyleIdx="0" presStyleCnt="1" custScaleX="179832" custScaleY="126035" custLinFactNeighborX="1667" custLinFactNeighborY="-1813"/>
      <dgm:spPr/>
      <dgm:t>
        <a:bodyPr/>
        <a:lstStyle/>
        <a:p>
          <a:endParaRPr lang="ru-RU"/>
        </a:p>
      </dgm:t>
    </dgm:pt>
    <dgm:pt modelId="{1C19BB8A-930C-4306-A1FB-33AB6C19B8B3}" type="pres">
      <dgm:prSet presAssocID="{EB71597D-6FA1-48BD-A95C-1C2040D3BA34}" presName="Name9" presStyleLbl="parChTrans1D2" presStyleIdx="0" presStyleCnt="6"/>
      <dgm:spPr/>
      <dgm:t>
        <a:bodyPr/>
        <a:lstStyle/>
        <a:p>
          <a:endParaRPr lang="ru-RU"/>
        </a:p>
      </dgm:t>
    </dgm:pt>
    <dgm:pt modelId="{68A7AEFE-B6A3-4621-897C-F964CC0AA611}" type="pres">
      <dgm:prSet presAssocID="{EB71597D-6FA1-48BD-A95C-1C2040D3BA34}" presName="connTx" presStyleLbl="parChTrans1D2" presStyleIdx="0" presStyleCnt="6"/>
      <dgm:spPr/>
      <dgm:t>
        <a:bodyPr/>
        <a:lstStyle/>
        <a:p>
          <a:endParaRPr lang="ru-RU"/>
        </a:p>
      </dgm:t>
    </dgm:pt>
    <dgm:pt modelId="{99F9BC61-944B-4EFF-92B2-CC6B31E0C88B}" type="pres">
      <dgm:prSet presAssocID="{46680D76-0B40-422B-9192-E9817D03D79F}" presName="node" presStyleLbl="node1" presStyleIdx="0" presStyleCnt="6" custScaleX="199307" custRadScaleRad="96973" custRadScaleInc="1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DAF65-68E3-42D0-87A6-C83D1ED2EFFF}" type="pres">
      <dgm:prSet presAssocID="{ECFBE1E1-F8BC-440C-85D1-F33157A4B772}" presName="Name9" presStyleLbl="parChTrans1D2" presStyleIdx="1" presStyleCnt="6"/>
      <dgm:spPr/>
      <dgm:t>
        <a:bodyPr/>
        <a:lstStyle/>
        <a:p>
          <a:endParaRPr lang="ru-RU"/>
        </a:p>
      </dgm:t>
    </dgm:pt>
    <dgm:pt modelId="{97280899-03B1-4E44-8D56-065484C88DF2}" type="pres">
      <dgm:prSet presAssocID="{ECFBE1E1-F8BC-440C-85D1-F33157A4B772}" presName="connTx" presStyleLbl="parChTrans1D2" presStyleIdx="1" presStyleCnt="6"/>
      <dgm:spPr/>
      <dgm:t>
        <a:bodyPr/>
        <a:lstStyle/>
        <a:p>
          <a:endParaRPr lang="ru-RU"/>
        </a:p>
      </dgm:t>
    </dgm:pt>
    <dgm:pt modelId="{F20913C3-B574-4A7F-A739-D99BFC19EFB3}" type="pres">
      <dgm:prSet presAssocID="{70FF09BF-67BC-4B51-9C8B-220B85FBBBC2}" presName="node" presStyleLbl="node1" presStyleIdx="1" presStyleCnt="6" custScaleX="220527" custScaleY="67992" custRadScaleRad="132405" custRadScaleInc="27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5E548-EAA2-4357-99AF-7CC57BCAAF7B}" type="pres">
      <dgm:prSet presAssocID="{5C84FF4A-FD87-40C5-B229-C44C2AEEB8C5}" presName="Name9" presStyleLbl="parChTrans1D2" presStyleIdx="2" presStyleCnt="6"/>
      <dgm:spPr/>
      <dgm:t>
        <a:bodyPr/>
        <a:lstStyle/>
        <a:p>
          <a:endParaRPr lang="ru-RU"/>
        </a:p>
      </dgm:t>
    </dgm:pt>
    <dgm:pt modelId="{D62CCB05-969C-4D1D-B55E-AAA220FEA9CB}" type="pres">
      <dgm:prSet presAssocID="{5C84FF4A-FD87-40C5-B229-C44C2AEEB8C5}" presName="connTx" presStyleLbl="parChTrans1D2" presStyleIdx="2" presStyleCnt="6"/>
      <dgm:spPr/>
      <dgm:t>
        <a:bodyPr/>
        <a:lstStyle/>
        <a:p>
          <a:endParaRPr lang="ru-RU"/>
        </a:p>
      </dgm:t>
    </dgm:pt>
    <dgm:pt modelId="{B9BD599D-4184-4A9A-B1FF-D3E13A0EF13B}" type="pres">
      <dgm:prSet presAssocID="{58B3B106-CDB3-44EA-84EF-70E6A552161C}" presName="node" presStyleLbl="node1" presStyleIdx="2" presStyleCnt="6" custScaleX="201046" custRadScaleRad="125758" custRadScaleInc="-33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522B6-04B8-438D-95F9-A4ED659AE751}" type="pres">
      <dgm:prSet presAssocID="{D11EB176-BE86-4632-98C6-887C530181E9}" presName="Name9" presStyleLbl="parChTrans1D2" presStyleIdx="3" presStyleCnt="6"/>
      <dgm:spPr/>
      <dgm:t>
        <a:bodyPr/>
        <a:lstStyle/>
        <a:p>
          <a:endParaRPr lang="ru-RU"/>
        </a:p>
      </dgm:t>
    </dgm:pt>
    <dgm:pt modelId="{6E3EF482-1BE1-4BE7-BBF4-53802CF0284E}" type="pres">
      <dgm:prSet presAssocID="{D11EB176-BE86-4632-98C6-887C530181E9}" presName="connTx" presStyleLbl="parChTrans1D2" presStyleIdx="3" presStyleCnt="6"/>
      <dgm:spPr/>
      <dgm:t>
        <a:bodyPr/>
        <a:lstStyle/>
        <a:p>
          <a:endParaRPr lang="ru-RU"/>
        </a:p>
      </dgm:t>
    </dgm:pt>
    <dgm:pt modelId="{B7D6D469-2F68-4000-96DA-F454F1A4E319}" type="pres">
      <dgm:prSet presAssocID="{3916BA8B-F8C7-48F7-9C72-8DD04AF45B98}" presName="node" presStyleLbl="node1" presStyleIdx="3" presStyleCnt="6" custScaleX="190343" custRadScaleRad="86424" custRadScaleInc="5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84492-2108-4EB8-B184-5E52E64EDC6D}" type="pres">
      <dgm:prSet presAssocID="{3B0FE055-6472-49CF-ACD6-9D2B5FBD4812}" presName="Name9" presStyleLbl="parChTrans1D2" presStyleIdx="4" presStyleCnt="6"/>
      <dgm:spPr/>
      <dgm:t>
        <a:bodyPr/>
        <a:lstStyle/>
        <a:p>
          <a:endParaRPr lang="ru-RU"/>
        </a:p>
      </dgm:t>
    </dgm:pt>
    <dgm:pt modelId="{8FC0B474-5144-4021-83DA-55753FF66713}" type="pres">
      <dgm:prSet presAssocID="{3B0FE055-6472-49CF-ACD6-9D2B5FBD4812}" presName="connTx" presStyleLbl="parChTrans1D2" presStyleIdx="4" presStyleCnt="6"/>
      <dgm:spPr/>
      <dgm:t>
        <a:bodyPr/>
        <a:lstStyle/>
        <a:p>
          <a:endParaRPr lang="ru-RU"/>
        </a:p>
      </dgm:t>
    </dgm:pt>
    <dgm:pt modelId="{0318AA19-E655-4783-82D2-AB4F05312103}" type="pres">
      <dgm:prSet presAssocID="{C9BC7D47-BA2B-41AE-AA82-515E5204A442}" presName="node" presStyleLbl="node1" presStyleIdx="4" presStyleCnt="6" custScaleX="202397" custRadScaleRad="134225" custRadScaleInc="27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F71DA0-AA91-4BB9-8E53-8ABCB3815D33}" type="pres">
      <dgm:prSet presAssocID="{E3D67CBC-EE7E-4F8F-A039-05DF6712F6D2}" presName="Name9" presStyleLbl="parChTrans1D2" presStyleIdx="5" presStyleCnt="6"/>
      <dgm:spPr/>
      <dgm:t>
        <a:bodyPr/>
        <a:lstStyle/>
        <a:p>
          <a:endParaRPr lang="ru-RU"/>
        </a:p>
      </dgm:t>
    </dgm:pt>
    <dgm:pt modelId="{37C6DBCE-14BE-4304-9BE5-F3FB6FB006A2}" type="pres">
      <dgm:prSet presAssocID="{E3D67CBC-EE7E-4F8F-A039-05DF6712F6D2}" presName="connTx" presStyleLbl="parChTrans1D2" presStyleIdx="5" presStyleCnt="6"/>
      <dgm:spPr/>
      <dgm:t>
        <a:bodyPr/>
        <a:lstStyle/>
        <a:p>
          <a:endParaRPr lang="ru-RU"/>
        </a:p>
      </dgm:t>
    </dgm:pt>
    <dgm:pt modelId="{E441EB9A-A5E3-43C7-97BF-C3A5E3F4902F}" type="pres">
      <dgm:prSet presAssocID="{28A8DB14-A2A0-4FA3-BAE3-DCA8496D78A0}" presName="node" presStyleLbl="node1" presStyleIdx="5" presStyleCnt="6" custScaleX="191407" custRadScaleRad="126653" custRadScaleInc="-32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C96F7D-1448-4047-B928-C595B229CB0E}" type="presOf" srcId="{5C84FF4A-FD87-40C5-B229-C44C2AEEB8C5}" destId="{D62CCB05-969C-4D1D-B55E-AAA220FEA9CB}" srcOrd="1" destOrd="0" presId="urn:microsoft.com/office/officeart/2005/8/layout/radial1"/>
    <dgm:cxn modelId="{C15C41E5-B11E-4FDC-B175-9CC8E4B8E37C}" type="presOf" srcId="{D11EB176-BE86-4632-98C6-887C530181E9}" destId="{6E3EF482-1BE1-4BE7-BBF4-53802CF0284E}" srcOrd="1" destOrd="0" presId="urn:microsoft.com/office/officeart/2005/8/layout/radial1"/>
    <dgm:cxn modelId="{A3914BB0-F2EA-4918-9468-7707D4761DF7}" type="presOf" srcId="{58B3B106-CDB3-44EA-84EF-70E6A552161C}" destId="{B9BD599D-4184-4A9A-B1FF-D3E13A0EF13B}" srcOrd="0" destOrd="0" presId="urn:microsoft.com/office/officeart/2005/8/layout/radial1"/>
    <dgm:cxn modelId="{A7ACBDEA-503A-4BD5-B836-4F47C53FD158}" srcId="{1ECEC4CF-B5A9-40B0-A518-8C299A0BF878}" destId="{28A8DB14-A2A0-4FA3-BAE3-DCA8496D78A0}" srcOrd="5" destOrd="0" parTransId="{E3D67CBC-EE7E-4F8F-A039-05DF6712F6D2}" sibTransId="{071D1E3A-B1C4-4FB3-B5A5-F538DF14FC3B}"/>
    <dgm:cxn modelId="{1087816E-CDB3-49B8-811F-400E223D8674}" type="presOf" srcId="{CEAC12D1-9EDA-4F30-BC8D-22796B61123F}" destId="{AD212571-51FC-4007-AFC3-4BCD34091159}" srcOrd="0" destOrd="0" presId="urn:microsoft.com/office/officeart/2005/8/layout/radial1"/>
    <dgm:cxn modelId="{7B08DC97-3EC6-48A1-AB51-F2653D71BA18}" type="presOf" srcId="{1ECEC4CF-B5A9-40B0-A518-8C299A0BF878}" destId="{8369DE58-4CBF-4D0D-BE3C-471A8A94E092}" srcOrd="0" destOrd="0" presId="urn:microsoft.com/office/officeart/2005/8/layout/radial1"/>
    <dgm:cxn modelId="{9D7FD1C5-4AF1-4665-A3FA-69018163D168}" type="presOf" srcId="{E3D67CBC-EE7E-4F8F-A039-05DF6712F6D2}" destId="{C3F71DA0-AA91-4BB9-8E53-8ABCB3815D33}" srcOrd="0" destOrd="0" presId="urn:microsoft.com/office/officeart/2005/8/layout/radial1"/>
    <dgm:cxn modelId="{8DD16B97-4437-49F7-AA7E-58EB07D46389}" type="presOf" srcId="{46680D76-0B40-422B-9192-E9817D03D79F}" destId="{99F9BC61-944B-4EFF-92B2-CC6B31E0C88B}" srcOrd="0" destOrd="0" presId="urn:microsoft.com/office/officeart/2005/8/layout/radial1"/>
    <dgm:cxn modelId="{4275DA0B-3580-473A-B8FB-C48C7990AE41}" type="presOf" srcId="{EB71597D-6FA1-48BD-A95C-1C2040D3BA34}" destId="{1C19BB8A-930C-4306-A1FB-33AB6C19B8B3}" srcOrd="0" destOrd="0" presId="urn:microsoft.com/office/officeart/2005/8/layout/radial1"/>
    <dgm:cxn modelId="{AB42774C-5198-4B3C-80D0-60AA277DDBE8}" type="presOf" srcId="{E3D67CBC-EE7E-4F8F-A039-05DF6712F6D2}" destId="{37C6DBCE-14BE-4304-9BE5-F3FB6FB006A2}" srcOrd="1" destOrd="0" presId="urn:microsoft.com/office/officeart/2005/8/layout/radial1"/>
    <dgm:cxn modelId="{8299E6BB-EED3-444C-8D57-46EB8BB4A6EA}" type="presOf" srcId="{70FF09BF-67BC-4B51-9C8B-220B85FBBBC2}" destId="{F20913C3-B574-4A7F-A739-D99BFC19EFB3}" srcOrd="0" destOrd="0" presId="urn:microsoft.com/office/officeart/2005/8/layout/radial1"/>
    <dgm:cxn modelId="{7B41B1AC-5F27-408E-92DE-47B7957EB59A}" srcId="{1ECEC4CF-B5A9-40B0-A518-8C299A0BF878}" destId="{70FF09BF-67BC-4B51-9C8B-220B85FBBBC2}" srcOrd="1" destOrd="0" parTransId="{ECFBE1E1-F8BC-440C-85D1-F33157A4B772}" sibTransId="{295534F6-9A3B-4790-9770-07F656C21B24}"/>
    <dgm:cxn modelId="{8C169A45-74C3-4336-B09A-F52C007317A3}" srcId="{1ECEC4CF-B5A9-40B0-A518-8C299A0BF878}" destId="{3916BA8B-F8C7-48F7-9C72-8DD04AF45B98}" srcOrd="3" destOrd="0" parTransId="{D11EB176-BE86-4632-98C6-887C530181E9}" sibTransId="{1D783343-7938-4871-985A-AB95B89570CD}"/>
    <dgm:cxn modelId="{6C1E5B89-5FA5-4AA6-88EB-8A5A4C68A2A8}" type="presOf" srcId="{C9BC7D47-BA2B-41AE-AA82-515E5204A442}" destId="{0318AA19-E655-4783-82D2-AB4F05312103}" srcOrd="0" destOrd="0" presId="urn:microsoft.com/office/officeart/2005/8/layout/radial1"/>
    <dgm:cxn modelId="{CB87891F-2E1C-4063-B7E7-DC22C1881A7E}" type="presOf" srcId="{28A8DB14-A2A0-4FA3-BAE3-DCA8496D78A0}" destId="{E441EB9A-A5E3-43C7-97BF-C3A5E3F4902F}" srcOrd="0" destOrd="0" presId="urn:microsoft.com/office/officeart/2005/8/layout/radial1"/>
    <dgm:cxn modelId="{CA78ABC5-80BF-4F4C-B6D8-7B156D1088B1}" srcId="{1ECEC4CF-B5A9-40B0-A518-8C299A0BF878}" destId="{C9BC7D47-BA2B-41AE-AA82-515E5204A442}" srcOrd="4" destOrd="0" parTransId="{3B0FE055-6472-49CF-ACD6-9D2B5FBD4812}" sibTransId="{EB05AA36-6FDE-44E7-BE8D-5CA1D0A67CCC}"/>
    <dgm:cxn modelId="{03D61BAE-ADFC-4B01-BD6F-221BD14EC588}" srcId="{CEAC12D1-9EDA-4F30-BC8D-22796B61123F}" destId="{1ECEC4CF-B5A9-40B0-A518-8C299A0BF878}" srcOrd="0" destOrd="0" parTransId="{BE4E4A0C-A1C8-4F2E-908D-0A3DA88C250B}" sibTransId="{7050E0B0-6B24-4C8A-968C-82FA8F095F92}"/>
    <dgm:cxn modelId="{D8BEFB8D-5351-4061-97C1-D874361BBE61}" srcId="{1ECEC4CF-B5A9-40B0-A518-8C299A0BF878}" destId="{58B3B106-CDB3-44EA-84EF-70E6A552161C}" srcOrd="2" destOrd="0" parTransId="{5C84FF4A-FD87-40C5-B229-C44C2AEEB8C5}" sibTransId="{5521D9EA-1291-414F-BB99-1D524870F2DB}"/>
    <dgm:cxn modelId="{2B1D9194-17C4-4C3A-B7DB-D94A76234A93}" srcId="{1ECEC4CF-B5A9-40B0-A518-8C299A0BF878}" destId="{46680D76-0B40-422B-9192-E9817D03D79F}" srcOrd="0" destOrd="0" parTransId="{EB71597D-6FA1-48BD-A95C-1C2040D3BA34}" sibTransId="{EBB205BE-6FE2-4E87-AA76-4C4BBDAB166A}"/>
    <dgm:cxn modelId="{1CE99365-EA98-4DA2-8A31-EC7898E5A7ED}" type="presOf" srcId="{3B0FE055-6472-49CF-ACD6-9D2B5FBD4812}" destId="{8FC0B474-5144-4021-83DA-55753FF66713}" srcOrd="1" destOrd="0" presId="urn:microsoft.com/office/officeart/2005/8/layout/radial1"/>
    <dgm:cxn modelId="{566DF0CD-71ED-4BF7-A309-329FEC41A61D}" type="presOf" srcId="{5C84FF4A-FD87-40C5-B229-C44C2AEEB8C5}" destId="{E4E5E548-EAA2-4357-99AF-7CC57BCAAF7B}" srcOrd="0" destOrd="0" presId="urn:microsoft.com/office/officeart/2005/8/layout/radial1"/>
    <dgm:cxn modelId="{97417DF9-2C4C-4E03-BFBA-4689A099B999}" type="presOf" srcId="{EB71597D-6FA1-48BD-A95C-1C2040D3BA34}" destId="{68A7AEFE-B6A3-4621-897C-F964CC0AA611}" srcOrd="1" destOrd="0" presId="urn:microsoft.com/office/officeart/2005/8/layout/radial1"/>
    <dgm:cxn modelId="{799C423F-7593-4298-BA2C-3BCBF54D0FB4}" type="presOf" srcId="{3B0FE055-6472-49CF-ACD6-9D2B5FBD4812}" destId="{48984492-2108-4EB8-B184-5E52E64EDC6D}" srcOrd="0" destOrd="0" presId="urn:microsoft.com/office/officeart/2005/8/layout/radial1"/>
    <dgm:cxn modelId="{E35AC6B1-982F-4197-A07A-693DF8FF981A}" type="presOf" srcId="{3916BA8B-F8C7-48F7-9C72-8DD04AF45B98}" destId="{B7D6D469-2F68-4000-96DA-F454F1A4E319}" srcOrd="0" destOrd="0" presId="urn:microsoft.com/office/officeart/2005/8/layout/radial1"/>
    <dgm:cxn modelId="{B2C52721-0CEF-42A9-9E03-2250B0F7DA78}" type="presOf" srcId="{ECFBE1E1-F8BC-440C-85D1-F33157A4B772}" destId="{7B1DAF65-68E3-42D0-87A6-C83D1ED2EFFF}" srcOrd="0" destOrd="0" presId="urn:microsoft.com/office/officeart/2005/8/layout/radial1"/>
    <dgm:cxn modelId="{8396A9B2-CE5F-497E-BBC0-5DDEC3924982}" type="presOf" srcId="{D11EB176-BE86-4632-98C6-887C530181E9}" destId="{E00522B6-04B8-438D-95F9-A4ED659AE751}" srcOrd="0" destOrd="0" presId="urn:microsoft.com/office/officeart/2005/8/layout/radial1"/>
    <dgm:cxn modelId="{3984141C-8263-4BC5-885D-C5E2638AD0AB}" type="presOf" srcId="{ECFBE1E1-F8BC-440C-85D1-F33157A4B772}" destId="{97280899-03B1-4E44-8D56-065484C88DF2}" srcOrd="1" destOrd="0" presId="urn:microsoft.com/office/officeart/2005/8/layout/radial1"/>
    <dgm:cxn modelId="{75DD56B0-3A2F-4C7E-927F-2D23FE7BB8DB}" type="presParOf" srcId="{AD212571-51FC-4007-AFC3-4BCD34091159}" destId="{8369DE58-4CBF-4D0D-BE3C-471A8A94E092}" srcOrd="0" destOrd="0" presId="urn:microsoft.com/office/officeart/2005/8/layout/radial1"/>
    <dgm:cxn modelId="{023A188C-C283-4C11-BA4E-F914F83ED4C6}" type="presParOf" srcId="{AD212571-51FC-4007-AFC3-4BCD34091159}" destId="{1C19BB8A-930C-4306-A1FB-33AB6C19B8B3}" srcOrd="1" destOrd="0" presId="urn:microsoft.com/office/officeart/2005/8/layout/radial1"/>
    <dgm:cxn modelId="{EBFF8A51-AB2D-4AE8-8309-99EE5B5ED7BA}" type="presParOf" srcId="{1C19BB8A-930C-4306-A1FB-33AB6C19B8B3}" destId="{68A7AEFE-B6A3-4621-897C-F964CC0AA611}" srcOrd="0" destOrd="0" presId="urn:microsoft.com/office/officeart/2005/8/layout/radial1"/>
    <dgm:cxn modelId="{8FB3AEA9-119E-43DF-9BDF-343BA50317F8}" type="presParOf" srcId="{AD212571-51FC-4007-AFC3-4BCD34091159}" destId="{99F9BC61-944B-4EFF-92B2-CC6B31E0C88B}" srcOrd="2" destOrd="0" presId="urn:microsoft.com/office/officeart/2005/8/layout/radial1"/>
    <dgm:cxn modelId="{45577297-1F8B-419C-AB60-B06BE84BA97D}" type="presParOf" srcId="{AD212571-51FC-4007-AFC3-4BCD34091159}" destId="{7B1DAF65-68E3-42D0-87A6-C83D1ED2EFFF}" srcOrd="3" destOrd="0" presId="urn:microsoft.com/office/officeart/2005/8/layout/radial1"/>
    <dgm:cxn modelId="{803EAE16-8BE7-4CE7-9FFD-EC4EB0A71ADB}" type="presParOf" srcId="{7B1DAF65-68E3-42D0-87A6-C83D1ED2EFFF}" destId="{97280899-03B1-4E44-8D56-065484C88DF2}" srcOrd="0" destOrd="0" presId="urn:microsoft.com/office/officeart/2005/8/layout/radial1"/>
    <dgm:cxn modelId="{DE5BAE6F-0276-413B-9EBB-0D67DC4E47E1}" type="presParOf" srcId="{AD212571-51FC-4007-AFC3-4BCD34091159}" destId="{F20913C3-B574-4A7F-A739-D99BFC19EFB3}" srcOrd="4" destOrd="0" presId="urn:microsoft.com/office/officeart/2005/8/layout/radial1"/>
    <dgm:cxn modelId="{02B13D60-F3CA-42B7-BF27-1BB0948CC32F}" type="presParOf" srcId="{AD212571-51FC-4007-AFC3-4BCD34091159}" destId="{E4E5E548-EAA2-4357-99AF-7CC57BCAAF7B}" srcOrd="5" destOrd="0" presId="urn:microsoft.com/office/officeart/2005/8/layout/radial1"/>
    <dgm:cxn modelId="{D18E487E-DC21-4352-A275-A8B6170400B5}" type="presParOf" srcId="{E4E5E548-EAA2-4357-99AF-7CC57BCAAF7B}" destId="{D62CCB05-969C-4D1D-B55E-AAA220FEA9CB}" srcOrd="0" destOrd="0" presId="urn:microsoft.com/office/officeart/2005/8/layout/radial1"/>
    <dgm:cxn modelId="{C601B80E-2241-4AF4-825A-5117727E2237}" type="presParOf" srcId="{AD212571-51FC-4007-AFC3-4BCD34091159}" destId="{B9BD599D-4184-4A9A-B1FF-D3E13A0EF13B}" srcOrd="6" destOrd="0" presId="urn:microsoft.com/office/officeart/2005/8/layout/radial1"/>
    <dgm:cxn modelId="{A95FCC07-FA7C-4582-A712-4027824AE70A}" type="presParOf" srcId="{AD212571-51FC-4007-AFC3-4BCD34091159}" destId="{E00522B6-04B8-438D-95F9-A4ED659AE751}" srcOrd="7" destOrd="0" presId="urn:microsoft.com/office/officeart/2005/8/layout/radial1"/>
    <dgm:cxn modelId="{E423BF90-480F-463E-A6EB-C97926B31668}" type="presParOf" srcId="{E00522B6-04B8-438D-95F9-A4ED659AE751}" destId="{6E3EF482-1BE1-4BE7-BBF4-53802CF0284E}" srcOrd="0" destOrd="0" presId="urn:microsoft.com/office/officeart/2005/8/layout/radial1"/>
    <dgm:cxn modelId="{86813F13-E393-4E1A-9270-76F79A7D87BE}" type="presParOf" srcId="{AD212571-51FC-4007-AFC3-4BCD34091159}" destId="{B7D6D469-2F68-4000-96DA-F454F1A4E319}" srcOrd="8" destOrd="0" presId="urn:microsoft.com/office/officeart/2005/8/layout/radial1"/>
    <dgm:cxn modelId="{ECB7B96D-FC53-4686-8532-1B9D4D8D3F0A}" type="presParOf" srcId="{AD212571-51FC-4007-AFC3-4BCD34091159}" destId="{48984492-2108-4EB8-B184-5E52E64EDC6D}" srcOrd="9" destOrd="0" presId="urn:microsoft.com/office/officeart/2005/8/layout/radial1"/>
    <dgm:cxn modelId="{81F9FE70-A8E8-4568-BA9B-EF627DDE5991}" type="presParOf" srcId="{48984492-2108-4EB8-B184-5E52E64EDC6D}" destId="{8FC0B474-5144-4021-83DA-55753FF66713}" srcOrd="0" destOrd="0" presId="urn:microsoft.com/office/officeart/2005/8/layout/radial1"/>
    <dgm:cxn modelId="{6501C93F-2169-41B0-B9B2-8AB3D986AE50}" type="presParOf" srcId="{AD212571-51FC-4007-AFC3-4BCD34091159}" destId="{0318AA19-E655-4783-82D2-AB4F05312103}" srcOrd="10" destOrd="0" presId="urn:microsoft.com/office/officeart/2005/8/layout/radial1"/>
    <dgm:cxn modelId="{A8CD890A-19C5-4AF8-A73F-9C6E4C17F828}" type="presParOf" srcId="{AD212571-51FC-4007-AFC3-4BCD34091159}" destId="{C3F71DA0-AA91-4BB9-8E53-8ABCB3815D33}" srcOrd="11" destOrd="0" presId="urn:microsoft.com/office/officeart/2005/8/layout/radial1"/>
    <dgm:cxn modelId="{EFF75CF8-ABD7-4243-A5A2-39F4CE124491}" type="presParOf" srcId="{C3F71DA0-AA91-4BB9-8E53-8ABCB3815D33}" destId="{37C6DBCE-14BE-4304-9BE5-F3FB6FB006A2}" srcOrd="0" destOrd="0" presId="urn:microsoft.com/office/officeart/2005/8/layout/radial1"/>
    <dgm:cxn modelId="{CCCE2FF0-A6E2-4456-9DF2-9F2FD2662410}" type="presParOf" srcId="{AD212571-51FC-4007-AFC3-4BCD34091159}" destId="{E441EB9A-A5E3-43C7-97BF-C3A5E3F4902F}" srcOrd="12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A7899-D8E0-41E1-AB73-9398AEB53F7E}">
      <dsp:nvSpPr>
        <dsp:cNvPr id="0" name=""/>
        <dsp:cNvSpPr/>
      </dsp:nvSpPr>
      <dsp:spPr>
        <a:xfrm>
          <a:off x="4782510" y="1046542"/>
          <a:ext cx="3295290" cy="559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043"/>
              </a:lnTo>
              <a:lnTo>
                <a:pt x="3295290" y="519043"/>
              </a:lnTo>
              <a:lnTo>
                <a:pt x="3295290" y="5595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2DA43B-B0D2-4F18-BE0F-C833C7CB6D92}">
      <dsp:nvSpPr>
        <dsp:cNvPr id="0" name=""/>
        <dsp:cNvSpPr/>
      </dsp:nvSpPr>
      <dsp:spPr>
        <a:xfrm>
          <a:off x="4782510" y="1046542"/>
          <a:ext cx="2035483" cy="639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9353"/>
              </a:lnTo>
              <a:lnTo>
                <a:pt x="2035483" y="599353"/>
              </a:lnTo>
              <a:lnTo>
                <a:pt x="2035483" y="63985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1AA2A-5932-4E06-ADBB-AC222149525F}">
      <dsp:nvSpPr>
        <dsp:cNvPr id="0" name=""/>
        <dsp:cNvSpPr/>
      </dsp:nvSpPr>
      <dsp:spPr>
        <a:xfrm>
          <a:off x="4782510" y="1046542"/>
          <a:ext cx="630090" cy="659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668"/>
              </a:lnTo>
              <a:lnTo>
                <a:pt x="630090" y="618668"/>
              </a:lnTo>
              <a:lnTo>
                <a:pt x="630090" y="65917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BAC05E-01E1-433F-B42A-B579839AA1AC}">
      <dsp:nvSpPr>
        <dsp:cNvPr id="0" name=""/>
        <dsp:cNvSpPr/>
      </dsp:nvSpPr>
      <dsp:spPr>
        <a:xfrm>
          <a:off x="4101055" y="1046542"/>
          <a:ext cx="681454" cy="632532"/>
        </a:xfrm>
        <a:custGeom>
          <a:avLst/>
          <a:gdLst/>
          <a:ahLst/>
          <a:cxnLst/>
          <a:rect l="0" t="0" r="0" b="0"/>
          <a:pathLst>
            <a:path>
              <a:moveTo>
                <a:pt x="681454" y="0"/>
              </a:moveTo>
              <a:lnTo>
                <a:pt x="681454" y="592029"/>
              </a:lnTo>
              <a:lnTo>
                <a:pt x="0" y="592029"/>
              </a:lnTo>
              <a:lnTo>
                <a:pt x="0" y="63253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D4CA70-6342-4B9C-892E-D16D843187FF}">
      <dsp:nvSpPr>
        <dsp:cNvPr id="0" name=""/>
        <dsp:cNvSpPr/>
      </dsp:nvSpPr>
      <dsp:spPr>
        <a:xfrm>
          <a:off x="1901827" y="1642314"/>
          <a:ext cx="1018654" cy="813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3335"/>
              </a:lnTo>
              <a:lnTo>
                <a:pt x="1018654" y="773335"/>
              </a:lnTo>
              <a:lnTo>
                <a:pt x="1018654" y="81383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0648E-24AA-4D15-BA01-037C3B7FCC66}">
      <dsp:nvSpPr>
        <dsp:cNvPr id="0" name=""/>
        <dsp:cNvSpPr/>
      </dsp:nvSpPr>
      <dsp:spPr>
        <a:xfrm>
          <a:off x="1035254" y="1642314"/>
          <a:ext cx="866572" cy="859988"/>
        </a:xfrm>
        <a:custGeom>
          <a:avLst/>
          <a:gdLst/>
          <a:ahLst/>
          <a:cxnLst/>
          <a:rect l="0" t="0" r="0" b="0"/>
          <a:pathLst>
            <a:path>
              <a:moveTo>
                <a:pt x="866572" y="0"/>
              </a:moveTo>
              <a:lnTo>
                <a:pt x="866572" y="819485"/>
              </a:lnTo>
              <a:lnTo>
                <a:pt x="0" y="819485"/>
              </a:lnTo>
              <a:lnTo>
                <a:pt x="0" y="85998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DAD87E-AC32-4AD0-AE35-4010034C9984}">
      <dsp:nvSpPr>
        <dsp:cNvPr id="0" name=""/>
        <dsp:cNvSpPr/>
      </dsp:nvSpPr>
      <dsp:spPr>
        <a:xfrm>
          <a:off x="1901827" y="1046542"/>
          <a:ext cx="2880683" cy="114751"/>
        </a:xfrm>
        <a:custGeom>
          <a:avLst/>
          <a:gdLst/>
          <a:ahLst/>
          <a:cxnLst/>
          <a:rect l="0" t="0" r="0" b="0"/>
          <a:pathLst>
            <a:path>
              <a:moveTo>
                <a:pt x="2880683" y="0"/>
              </a:moveTo>
              <a:lnTo>
                <a:pt x="2880683" y="74248"/>
              </a:lnTo>
              <a:lnTo>
                <a:pt x="0" y="74248"/>
              </a:lnTo>
              <a:lnTo>
                <a:pt x="0" y="11475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5D48E-CD12-4C37-BDFE-11C3F2F14DAB}">
      <dsp:nvSpPr>
        <dsp:cNvPr id="0" name=""/>
        <dsp:cNvSpPr/>
      </dsp:nvSpPr>
      <dsp:spPr>
        <a:xfrm>
          <a:off x="3775877" y="477994"/>
          <a:ext cx="2013266" cy="5685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354A0-5027-4219-91B8-7FDE0C7B558F}">
      <dsp:nvSpPr>
        <dsp:cNvPr id="0" name=""/>
        <dsp:cNvSpPr/>
      </dsp:nvSpPr>
      <dsp:spPr>
        <a:xfrm>
          <a:off x="3824456" y="524144"/>
          <a:ext cx="2013266" cy="568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1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ФОРМЫ</a:t>
          </a:r>
        </a:p>
      </dsp:txBody>
      <dsp:txXfrm>
        <a:off x="3841108" y="540796"/>
        <a:ext cx="1979962" cy="535244"/>
      </dsp:txXfrm>
    </dsp:sp>
    <dsp:sp modelId="{EDB0B94E-ECBA-4E3C-B6B1-7ABFB5559834}">
      <dsp:nvSpPr>
        <dsp:cNvPr id="0" name=""/>
        <dsp:cNvSpPr/>
      </dsp:nvSpPr>
      <dsp:spPr>
        <a:xfrm>
          <a:off x="1040726" y="1161293"/>
          <a:ext cx="1722201" cy="48102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A41959-1D3D-47D0-96F3-08FAF861E726}">
      <dsp:nvSpPr>
        <dsp:cNvPr id="0" name=""/>
        <dsp:cNvSpPr/>
      </dsp:nvSpPr>
      <dsp:spPr>
        <a:xfrm>
          <a:off x="1089305" y="1207443"/>
          <a:ext cx="1722201" cy="481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Консультации</a:t>
          </a:r>
        </a:p>
      </dsp:txBody>
      <dsp:txXfrm>
        <a:off x="1103394" y="1221532"/>
        <a:ext cx="1694023" cy="452842"/>
      </dsp:txXfrm>
    </dsp:sp>
    <dsp:sp modelId="{A9064716-5191-48F6-888E-F1F447E669B1}">
      <dsp:nvSpPr>
        <dsp:cNvPr id="0" name=""/>
        <dsp:cNvSpPr/>
      </dsp:nvSpPr>
      <dsp:spPr>
        <a:xfrm>
          <a:off x="412184" y="2502302"/>
          <a:ext cx="1246139" cy="768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8563E-1C23-4059-BF5F-983F1C49CFE8}">
      <dsp:nvSpPr>
        <dsp:cNvPr id="0" name=""/>
        <dsp:cNvSpPr/>
      </dsp:nvSpPr>
      <dsp:spPr>
        <a:xfrm>
          <a:off x="460763" y="2548452"/>
          <a:ext cx="1246139" cy="768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групповые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(по 2-4 человека)</a:t>
          </a:r>
        </a:p>
      </dsp:txBody>
      <dsp:txXfrm>
        <a:off x="483285" y="2570974"/>
        <a:ext cx="1201095" cy="723908"/>
      </dsp:txXfrm>
    </dsp:sp>
    <dsp:sp modelId="{586921FF-E137-4A49-8C89-CB6B16D4CCED}">
      <dsp:nvSpPr>
        <dsp:cNvPr id="0" name=""/>
        <dsp:cNvSpPr/>
      </dsp:nvSpPr>
      <dsp:spPr>
        <a:xfrm>
          <a:off x="1768663" y="2456152"/>
          <a:ext cx="2303635" cy="3914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B66D7-F66E-4287-80AB-5658322AEFDC}">
      <dsp:nvSpPr>
        <dsp:cNvPr id="0" name=""/>
        <dsp:cNvSpPr/>
      </dsp:nvSpPr>
      <dsp:spPr>
        <a:xfrm>
          <a:off x="1817242" y="2502302"/>
          <a:ext cx="2303635" cy="3914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индивидуальные</a:t>
          </a:r>
        </a:p>
      </dsp:txBody>
      <dsp:txXfrm>
        <a:off x="1828706" y="2513766"/>
        <a:ext cx="2280707" cy="368484"/>
      </dsp:txXfrm>
    </dsp:sp>
    <dsp:sp modelId="{FC90DEE3-8FC2-4BA1-8537-B796544A2D65}">
      <dsp:nvSpPr>
        <dsp:cNvPr id="0" name=""/>
        <dsp:cNvSpPr/>
      </dsp:nvSpPr>
      <dsp:spPr>
        <a:xfrm>
          <a:off x="3391942" y="1679074"/>
          <a:ext cx="1418226" cy="61908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21FC0-CED9-428D-A4A3-E553BB7F77D2}">
      <dsp:nvSpPr>
        <dsp:cNvPr id="0" name=""/>
        <dsp:cNvSpPr/>
      </dsp:nvSpPr>
      <dsp:spPr>
        <a:xfrm>
          <a:off x="3440521" y="1725225"/>
          <a:ext cx="1418226" cy="6190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Мастер - класс</a:t>
          </a:r>
        </a:p>
      </dsp:txBody>
      <dsp:txXfrm>
        <a:off x="3458653" y="1743357"/>
        <a:ext cx="1381962" cy="582818"/>
      </dsp:txXfrm>
    </dsp:sp>
    <dsp:sp modelId="{9881D450-947E-4E8C-9069-73052DA278FD}">
      <dsp:nvSpPr>
        <dsp:cNvPr id="0" name=""/>
        <dsp:cNvSpPr/>
      </dsp:nvSpPr>
      <dsp:spPr>
        <a:xfrm>
          <a:off x="4922266" y="1705713"/>
          <a:ext cx="980669" cy="96374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39D49-2CA8-4634-8B9D-28A851529DD8}">
      <dsp:nvSpPr>
        <dsp:cNvPr id="0" name=""/>
        <dsp:cNvSpPr/>
      </dsp:nvSpPr>
      <dsp:spPr>
        <a:xfrm>
          <a:off x="4970845" y="1751863"/>
          <a:ext cx="980669" cy="963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Анкетирование</a:t>
          </a:r>
        </a:p>
      </dsp:txBody>
      <dsp:txXfrm>
        <a:off x="4999072" y="1780090"/>
        <a:ext cx="924215" cy="907291"/>
      </dsp:txXfrm>
    </dsp:sp>
    <dsp:sp modelId="{6DC8FC4F-D270-4066-BC04-6051B15837B9}">
      <dsp:nvSpPr>
        <dsp:cNvPr id="0" name=""/>
        <dsp:cNvSpPr/>
      </dsp:nvSpPr>
      <dsp:spPr>
        <a:xfrm>
          <a:off x="6196930" y="1686398"/>
          <a:ext cx="1242126" cy="108887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79058-9188-45A4-9DA2-3F7E863E1CA2}">
      <dsp:nvSpPr>
        <dsp:cNvPr id="0" name=""/>
        <dsp:cNvSpPr/>
      </dsp:nvSpPr>
      <dsp:spPr>
        <a:xfrm>
          <a:off x="6245509" y="1732548"/>
          <a:ext cx="1242126" cy="1088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Оформление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специального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стенда</a:t>
          </a:r>
        </a:p>
      </dsp:txBody>
      <dsp:txXfrm>
        <a:off x="6277401" y="1764440"/>
        <a:ext cx="1178342" cy="1025086"/>
      </dsp:txXfrm>
    </dsp:sp>
    <dsp:sp modelId="{9D841444-F4CD-4627-A543-6F4F7433C709}">
      <dsp:nvSpPr>
        <dsp:cNvPr id="0" name=""/>
        <dsp:cNvSpPr/>
      </dsp:nvSpPr>
      <dsp:spPr>
        <a:xfrm>
          <a:off x="7525507" y="1606089"/>
          <a:ext cx="1104588" cy="120357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193FB-F7DD-44BF-A652-25DBF4CD1117}">
      <dsp:nvSpPr>
        <dsp:cNvPr id="0" name=""/>
        <dsp:cNvSpPr/>
      </dsp:nvSpPr>
      <dsp:spPr>
        <a:xfrm>
          <a:off x="7574086" y="1652239"/>
          <a:ext cx="1104588" cy="12035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Проведение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открытых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занятий,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Досугов.</a:t>
          </a:r>
        </a:p>
      </dsp:txBody>
      <dsp:txXfrm>
        <a:off x="7606438" y="1684591"/>
        <a:ext cx="1039884" cy="11388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875B2-F199-4926-A17C-B69913401428}">
      <dsp:nvSpPr>
        <dsp:cNvPr id="0" name=""/>
        <dsp:cNvSpPr/>
      </dsp:nvSpPr>
      <dsp:spPr>
        <a:xfrm>
          <a:off x="2798688" y="1414611"/>
          <a:ext cx="3115584" cy="3025949"/>
        </a:xfrm>
        <a:prstGeom prst="ellipse">
          <a:avLst/>
        </a:prstGeom>
        <a:solidFill>
          <a:srgbClr val="DF2A17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BirchCTT" pitchFamily="2" charset="0"/>
            </a:rPr>
            <a:t>Виды взаимодействия музыкального руководителя и воспитателя</a:t>
          </a:r>
          <a:endParaRPr lang="ru-RU" sz="2200" b="1" kern="1200" dirty="0">
            <a:latin typeface="BirchCTT" pitchFamily="2" charset="0"/>
          </a:endParaRPr>
        </a:p>
      </dsp:txBody>
      <dsp:txXfrm>
        <a:off x="3254955" y="1857751"/>
        <a:ext cx="2203050" cy="2139669"/>
      </dsp:txXfrm>
    </dsp:sp>
    <dsp:sp modelId="{9E2ECDB0-87AA-465E-A5DC-7783C6956FF8}">
      <dsp:nvSpPr>
        <dsp:cNvPr id="0" name=""/>
        <dsp:cNvSpPr/>
      </dsp:nvSpPr>
      <dsp:spPr>
        <a:xfrm>
          <a:off x="3132344" y="121711"/>
          <a:ext cx="2448272" cy="1557792"/>
        </a:xfrm>
        <a:prstGeom prst="ellipse">
          <a:avLst/>
        </a:prstGeom>
        <a:solidFill>
          <a:schemeClr val="accent5">
            <a:alpha val="50000"/>
            <a:hueOff val="4063020"/>
            <a:satOff val="-18006"/>
            <a:lumOff val="-83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BirchCTT" pitchFamily="2" charset="0"/>
            </a:rPr>
            <a:t> НОД </a:t>
          </a:r>
          <a:endParaRPr lang="ru-RU" sz="2200" b="1" kern="1200" dirty="0">
            <a:latin typeface="BirchCTT" pitchFamily="2" charset="0"/>
          </a:endParaRPr>
        </a:p>
      </dsp:txBody>
      <dsp:txXfrm>
        <a:off x="3490885" y="349844"/>
        <a:ext cx="1731190" cy="1101526"/>
      </dsp:txXfrm>
    </dsp:sp>
    <dsp:sp modelId="{932DBDF4-3DFD-44ED-80CB-A842FE823615}">
      <dsp:nvSpPr>
        <dsp:cNvPr id="0" name=""/>
        <dsp:cNvSpPr/>
      </dsp:nvSpPr>
      <dsp:spPr>
        <a:xfrm>
          <a:off x="6241902" y="1825306"/>
          <a:ext cx="2118036" cy="1557792"/>
        </a:xfrm>
        <a:prstGeom prst="ellipse">
          <a:avLst/>
        </a:prstGeom>
        <a:solidFill>
          <a:schemeClr val="accent5">
            <a:alpha val="50000"/>
            <a:hueOff val="8126040"/>
            <a:satOff val="-36013"/>
            <a:lumOff val="-166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irchCTT" pitchFamily="2" charset="0"/>
            </a:rPr>
            <a:t>Разработка сценариев праздников, досугов</a:t>
          </a:r>
          <a:endParaRPr lang="ru-RU" sz="1800" b="1" kern="1200" dirty="0">
            <a:latin typeface="BirchCTT" pitchFamily="2" charset="0"/>
          </a:endParaRPr>
        </a:p>
      </dsp:txBody>
      <dsp:txXfrm>
        <a:off x="6552081" y="2053439"/>
        <a:ext cx="1497678" cy="1101526"/>
      </dsp:txXfrm>
    </dsp:sp>
    <dsp:sp modelId="{0D58076C-3869-4C8D-87F2-DF349990138B}">
      <dsp:nvSpPr>
        <dsp:cNvPr id="0" name=""/>
        <dsp:cNvSpPr/>
      </dsp:nvSpPr>
      <dsp:spPr>
        <a:xfrm>
          <a:off x="708946" y="1154568"/>
          <a:ext cx="2262038" cy="2018649"/>
        </a:xfrm>
        <a:prstGeom prst="ellipse">
          <a:avLst/>
        </a:prstGeom>
        <a:solidFill>
          <a:schemeClr val="accent5">
            <a:alpha val="50000"/>
            <a:hueOff val="12189060"/>
            <a:satOff val="-54019"/>
            <a:lumOff val="-249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kern="1200" dirty="0">
            <a:latin typeface="BirchCTT" pitchFamily="2" charset="0"/>
          </a:endParaRPr>
        </a:p>
      </dsp:txBody>
      <dsp:txXfrm>
        <a:off x="1040214" y="1450192"/>
        <a:ext cx="1599502" cy="14274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9DE58-4CBF-4D0D-BE3C-471A8A94E092}">
      <dsp:nvSpPr>
        <dsp:cNvPr id="0" name=""/>
        <dsp:cNvSpPr/>
      </dsp:nvSpPr>
      <dsp:spPr>
        <a:xfrm>
          <a:off x="2884481" y="1873267"/>
          <a:ext cx="2960694" cy="20749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1" u="none" strike="noStrike" kern="1200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Blackadder ITC" pitchFamily="82" charset="0"/>
            </a:rPr>
            <a:t>Задачи решаемые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1" u="none" strike="noStrike" kern="1200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Blackadder ITC" pitchFamily="82" charset="0"/>
            </a:rPr>
            <a:t>музыкальным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1" u="none" strike="noStrike" kern="1200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Blackadder ITC" pitchFamily="82" charset="0"/>
            </a:rPr>
            <a:t>руководителем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1" u="none" strike="noStrike" kern="1200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Blackadder ITC" pitchFamily="82" charset="0"/>
            </a:rPr>
            <a:t>в процессе музыкального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1" u="none" strike="noStrike" kern="1200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Blackadder ITC" pitchFamily="82" charset="0"/>
            </a:rPr>
            <a:t> воспитания детей</a:t>
          </a:r>
        </a:p>
      </dsp:txBody>
      <dsp:txXfrm>
        <a:off x="3318065" y="2177143"/>
        <a:ext cx="2093526" cy="1467246"/>
      </dsp:txXfrm>
    </dsp:sp>
    <dsp:sp modelId="{1C19BB8A-930C-4306-A1FB-33AB6C19B8B3}">
      <dsp:nvSpPr>
        <dsp:cNvPr id="0" name=""/>
        <dsp:cNvSpPr/>
      </dsp:nvSpPr>
      <dsp:spPr>
        <a:xfrm rot="16107210">
          <a:off x="4264991" y="1786572"/>
          <a:ext cx="139889" cy="33922"/>
        </a:xfrm>
        <a:custGeom>
          <a:avLst/>
          <a:gdLst/>
          <a:ahLst/>
          <a:cxnLst/>
          <a:rect l="0" t="0" r="0" b="0"/>
          <a:pathLst>
            <a:path>
              <a:moveTo>
                <a:pt x="0" y="16961"/>
              </a:moveTo>
              <a:lnTo>
                <a:pt x="139889" y="169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331438" y="1800036"/>
        <a:ext cx="6994" cy="6994"/>
      </dsp:txXfrm>
    </dsp:sp>
    <dsp:sp modelId="{99F9BC61-944B-4EFF-92B2-CC6B31E0C88B}">
      <dsp:nvSpPr>
        <dsp:cNvPr id="0" name=""/>
        <dsp:cNvSpPr/>
      </dsp:nvSpPr>
      <dsp:spPr>
        <a:xfrm>
          <a:off x="2670163" y="87322"/>
          <a:ext cx="3281324" cy="1646367"/>
        </a:xfrm>
        <a:prstGeom prst="ellipse">
          <a:avLst/>
        </a:prstGeom>
        <a:solidFill>
          <a:schemeClr val="accent3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Wingdings 2" pitchFamily="18" charset="2"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rgbClr val="3C3E42"/>
              </a:solidFill>
              <a:effectLst/>
              <a:latin typeface="Monotype Corsiva" pitchFamily="66" charset="0"/>
            </a:rPr>
            <a:t>1. </a:t>
          </a: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rgbClr val="3C3E42"/>
              </a:solidFill>
              <a:effectLst/>
              <a:latin typeface="Arial" pitchFamily="34" charset="0"/>
              <a:cs typeface="Arial" pitchFamily="34" charset="0"/>
            </a:rPr>
            <a:t>Организация и проведение НОД в каждой возрастной группе.</a:t>
          </a:r>
          <a:endParaRPr kumimoji="0" lang="ru-RU" sz="14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150702" y="328427"/>
        <a:ext cx="2320246" cy="1164157"/>
      </dsp:txXfrm>
    </dsp:sp>
    <dsp:sp modelId="{7B1DAF65-68E3-42D0-87A6-C83D1ED2EFFF}">
      <dsp:nvSpPr>
        <dsp:cNvPr id="0" name=""/>
        <dsp:cNvSpPr/>
      </dsp:nvSpPr>
      <dsp:spPr>
        <a:xfrm rot="20343775">
          <a:off x="5660015" y="2374204"/>
          <a:ext cx="125750" cy="33922"/>
        </a:xfrm>
        <a:custGeom>
          <a:avLst/>
          <a:gdLst/>
          <a:ahLst/>
          <a:cxnLst/>
          <a:rect l="0" t="0" r="0" b="0"/>
          <a:pathLst>
            <a:path>
              <a:moveTo>
                <a:pt x="0" y="16961"/>
              </a:moveTo>
              <a:lnTo>
                <a:pt x="125750" y="169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719747" y="2388022"/>
        <a:ext cx="6287" cy="6287"/>
      </dsp:txXfrm>
    </dsp:sp>
    <dsp:sp modelId="{F20913C3-B574-4A7F-A739-D99BFC19EFB3}">
      <dsp:nvSpPr>
        <dsp:cNvPr id="0" name=""/>
        <dsp:cNvSpPr/>
      </dsp:nvSpPr>
      <dsp:spPr>
        <a:xfrm>
          <a:off x="5105329" y="1373190"/>
          <a:ext cx="3630683" cy="1119397"/>
        </a:xfrm>
        <a:prstGeom prst="ellipse">
          <a:avLst/>
        </a:prstGeom>
        <a:solidFill>
          <a:schemeClr val="accent3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Wingdings 2" pitchFamily="18" charset="2"/>
            <a:buNone/>
            <a:tabLst/>
          </a:pPr>
          <a:r>
            <a:rPr kumimoji="0" lang="ru-RU" sz="1400" b="1" i="1" u="none" strike="noStrike" kern="1200" cap="none" normalizeH="0" baseline="0" dirty="0" smtClean="0">
              <a:ln>
                <a:noFill/>
              </a:ln>
              <a:solidFill>
                <a:srgbClr val="3C3E42"/>
              </a:solidFill>
              <a:effectLst/>
              <a:latin typeface="Arial" pitchFamily="34" charset="0"/>
              <a:cs typeface="Arial" pitchFamily="34" charset="0"/>
            </a:rPr>
            <a:t>2. Индивидуальное обучение одарённых или отстающих детей тем или иным программным умениям.</a:t>
          </a:r>
          <a:endParaRPr kumimoji="0" lang="ru-RU" sz="1400" b="0" i="1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5637030" y="1537122"/>
        <a:ext cx="2567281" cy="791533"/>
      </dsp:txXfrm>
    </dsp:sp>
    <dsp:sp modelId="{E4E5E548-EAA2-4357-99AF-7CC57BCAAF7B}">
      <dsp:nvSpPr>
        <dsp:cNvPr id="0" name=""/>
        <dsp:cNvSpPr/>
      </dsp:nvSpPr>
      <dsp:spPr>
        <a:xfrm rot="12127149">
          <a:off x="5539908" y="3393673"/>
          <a:ext cx="109533" cy="33922"/>
        </a:xfrm>
        <a:custGeom>
          <a:avLst/>
          <a:gdLst/>
          <a:ahLst/>
          <a:cxnLst/>
          <a:rect l="0" t="0" r="0" b="0"/>
          <a:pathLst>
            <a:path>
              <a:moveTo>
                <a:pt x="0" y="16961"/>
              </a:moveTo>
              <a:lnTo>
                <a:pt x="109533" y="169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5591936" y="3407896"/>
        <a:ext cx="5476" cy="5476"/>
      </dsp:txXfrm>
    </dsp:sp>
    <dsp:sp modelId="{B9BD599D-4184-4A9A-B1FF-D3E13A0EF13B}">
      <dsp:nvSpPr>
        <dsp:cNvPr id="0" name=""/>
        <dsp:cNvSpPr/>
      </dsp:nvSpPr>
      <dsp:spPr>
        <a:xfrm>
          <a:off x="5170493" y="3087704"/>
          <a:ext cx="3309955" cy="1646367"/>
        </a:xfrm>
        <a:prstGeom prst="ellipse">
          <a:avLst/>
        </a:prstGeom>
        <a:solidFill>
          <a:schemeClr val="accent3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Wingdings 2" pitchFamily="18" charset="2"/>
            <a:buNone/>
            <a:tabLst/>
          </a:pPr>
          <a:r>
            <a:rPr kumimoji="0" lang="ru-RU" sz="1400" b="1" i="1" u="none" strike="noStrike" kern="1200" cap="none" normalizeH="0" baseline="0" dirty="0" smtClean="0">
              <a:ln>
                <a:noFill/>
              </a:ln>
              <a:solidFill>
                <a:srgbClr val="3C3E42"/>
              </a:solidFill>
              <a:effectLst/>
              <a:latin typeface="Arial" pitchFamily="34" charset="0"/>
              <a:cs typeface="Arial" pitchFamily="34" charset="0"/>
            </a:rPr>
            <a:t>3. Организация и проведение праздников, программ развлечений в детском саду. </a:t>
          </a:r>
          <a:endParaRPr kumimoji="0" lang="ru-RU" sz="1400" b="0" i="1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5655225" y="3328809"/>
        <a:ext cx="2340491" cy="1164157"/>
      </dsp:txXfrm>
    </dsp:sp>
    <dsp:sp modelId="{E00522B6-04B8-438D-95F9-A4ED659AE751}">
      <dsp:nvSpPr>
        <dsp:cNvPr id="0" name=""/>
        <dsp:cNvSpPr/>
      </dsp:nvSpPr>
      <dsp:spPr>
        <a:xfrm rot="5627435">
          <a:off x="4258897" y="3965066"/>
          <a:ext cx="69909" cy="33922"/>
        </a:xfrm>
        <a:custGeom>
          <a:avLst/>
          <a:gdLst/>
          <a:ahLst/>
          <a:cxnLst/>
          <a:rect l="0" t="0" r="0" b="0"/>
          <a:pathLst>
            <a:path>
              <a:moveTo>
                <a:pt x="0" y="16961"/>
              </a:moveTo>
              <a:lnTo>
                <a:pt x="69909" y="169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292105" y="3980280"/>
        <a:ext cx="3495" cy="3495"/>
      </dsp:txXfrm>
    </dsp:sp>
    <dsp:sp modelId="{B7D6D469-2F68-4000-96DA-F454F1A4E319}">
      <dsp:nvSpPr>
        <dsp:cNvPr id="0" name=""/>
        <dsp:cNvSpPr/>
      </dsp:nvSpPr>
      <dsp:spPr>
        <a:xfrm>
          <a:off x="2670162" y="4016408"/>
          <a:ext cx="3133744" cy="1646367"/>
        </a:xfrm>
        <a:prstGeom prst="ellipse">
          <a:avLst/>
        </a:prstGeom>
        <a:solidFill>
          <a:schemeClr val="accent3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Wingdings 2" pitchFamily="18" charset="2"/>
            <a:buNone/>
            <a:tabLst/>
          </a:pPr>
          <a:r>
            <a:rPr kumimoji="0" lang="ru-RU" sz="1400" b="1" i="1" u="none" strike="noStrike" kern="1200" cap="none" normalizeH="0" baseline="0" dirty="0" smtClean="0">
              <a:ln>
                <a:noFill/>
              </a:ln>
              <a:solidFill>
                <a:srgbClr val="3C3E42"/>
              </a:solidFill>
              <a:effectLst/>
              <a:latin typeface="Arial" pitchFamily="34" charset="0"/>
              <a:cs typeface="Arial" pitchFamily="34" charset="0"/>
            </a:rPr>
            <a:t>4.Создание развивающей музыкально-образовательной среды детского сада.</a:t>
          </a:r>
          <a:endParaRPr kumimoji="0" lang="ru-RU" sz="1400" b="0" i="1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129088" y="4257513"/>
        <a:ext cx="2215892" cy="1164157"/>
      </dsp:txXfrm>
    </dsp:sp>
    <dsp:sp modelId="{48984492-2108-4EB8-B184-5E52E64EDC6D}">
      <dsp:nvSpPr>
        <dsp:cNvPr id="0" name=""/>
        <dsp:cNvSpPr/>
      </dsp:nvSpPr>
      <dsp:spPr>
        <a:xfrm rot="9422753">
          <a:off x="2923879" y="3465729"/>
          <a:ext cx="181149" cy="33922"/>
        </a:xfrm>
        <a:custGeom>
          <a:avLst/>
          <a:gdLst/>
          <a:ahLst/>
          <a:cxnLst/>
          <a:rect l="0" t="0" r="0" b="0"/>
          <a:pathLst>
            <a:path>
              <a:moveTo>
                <a:pt x="0" y="16961"/>
              </a:moveTo>
              <a:lnTo>
                <a:pt x="181149" y="169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009925" y="3478162"/>
        <a:ext cx="9057" cy="9057"/>
      </dsp:txXfrm>
    </dsp:sp>
    <dsp:sp modelId="{0318AA19-E655-4783-82D2-AB4F05312103}">
      <dsp:nvSpPr>
        <dsp:cNvPr id="0" name=""/>
        <dsp:cNvSpPr/>
      </dsp:nvSpPr>
      <dsp:spPr>
        <a:xfrm>
          <a:off x="0" y="3230576"/>
          <a:ext cx="3332197" cy="1646367"/>
        </a:xfrm>
        <a:prstGeom prst="ellipse">
          <a:avLst/>
        </a:prstGeom>
        <a:solidFill>
          <a:schemeClr val="accent3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Wingdings 2" pitchFamily="18" charset="2"/>
            <a:buNone/>
            <a:tabLst/>
          </a:pPr>
          <a:r>
            <a:rPr kumimoji="0" lang="ru-RU" sz="1400" b="1" i="1" u="none" strike="noStrike" kern="1200" cap="none" normalizeH="0" baseline="0" dirty="0" smtClean="0">
              <a:ln>
                <a:noFill/>
              </a:ln>
              <a:solidFill>
                <a:srgbClr val="3C3E42"/>
              </a:solidFill>
              <a:effectLst/>
              <a:latin typeface="Arial" pitchFamily="34" charset="0"/>
              <a:cs typeface="Arial" pitchFamily="34" charset="0"/>
            </a:rPr>
            <a:t>5. Координация работы воспитателя в области музыкального воспитания  и развития детей.</a:t>
          </a:r>
          <a:endParaRPr kumimoji="0" lang="ru-RU" sz="1400" b="0" i="1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487989" y="3471681"/>
        <a:ext cx="2356219" cy="1164157"/>
      </dsp:txXfrm>
    </dsp:sp>
    <dsp:sp modelId="{C3F71DA0-AA91-4BB9-8E53-8ABCB3815D33}">
      <dsp:nvSpPr>
        <dsp:cNvPr id="0" name=""/>
        <dsp:cNvSpPr/>
      </dsp:nvSpPr>
      <dsp:spPr>
        <a:xfrm rot="1087330">
          <a:off x="3022028" y="2464186"/>
          <a:ext cx="60199" cy="33922"/>
        </a:xfrm>
        <a:custGeom>
          <a:avLst/>
          <a:gdLst/>
          <a:ahLst/>
          <a:cxnLst/>
          <a:rect l="0" t="0" r="0" b="0"/>
          <a:pathLst>
            <a:path>
              <a:moveTo>
                <a:pt x="0" y="16961"/>
              </a:moveTo>
              <a:lnTo>
                <a:pt x="60199" y="169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50623" y="2479642"/>
        <a:ext cx="3009" cy="3009"/>
      </dsp:txXfrm>
    </dsp:sp>
    <dsp:sp modelId="{E441EB9A-A5E3-43C7-97BF-C3A5E3F4902F}">
      <dsp:nvSpPr>
        <dsp:cNvPr id="0" name=""/>
        <dsp:cNvSpPr/>
      </dsp:nvSpPr>
      <dsp:spPr>
        <a:xfrm>
          <a:off x="169833" y="1230321"/>
          <a:ext cx="3151261" cy="1646367"/>
        </a:xfrm>
        <a:prstGeom prst="ellipse">
          <a:avLst/>
        </a:prstGeom>
        <a:solidFill>
          <a:schemeClr val="accent3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Wingdings 2" pitchFamily="18" charset="2"/>
            <a:buNone/>
            <a:tabLst/>
          </a:pPr>
          <a:r>
            <a:rPr kumimoji="0" lang="ru-RU" sz="1400" b="1" i="1" u="none" strike="noStrike" kern="1200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rPr>
            <a:t>6. Выявление возможностей каждого воспитателя и умелое использование их в процессе музыкальной НОД.</a:t>
          </a:r>
        </a:p>
      </dsp:txBody>
      <dsp:txXfrm>
        <a:off x="631324" y="1471426"/>
        <a:ext cx="2228279" cy="1164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09FDA-C764-404A-BE7D-21E84CC1C74F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EDC7E-506F-4C30-988B-1849842A9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5850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1FD344D3-EE87-440F-A2FB-5718DA0E4E12}" type="datetimeFigureOut">
              <a:rPr lang="ru-RU"/>
              <a:pPr>
                <a:defRPr/>
              </a:pPr>
              <a:t>08.10.2025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F16A3C31-8B99-43DE-A608-BB91E828B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279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0DF993-BB6E-402B-AC40-CC97B062D79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268452-B9B8-4E2F-AF67-E17F1BB289C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E04935-28FE-49B3-9518-571DADFB9DA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51FE3-31D2-46C0-8EC3-BD87623FFCF4}" type="datetimeFigureOut">
              <a:rPr lang="ru-RU"/>
              <a:pPr>
                <a:defRPr/>
              </a:pPr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BC647-D56A-4272-97A6-714608463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7EA3-E6BF-4433-9102-0CDB1914D6F6}" type="datetimeFigureOut">
              <a:rPr lang="ru-RU"/>
              <a:pPr>
                <a:defRPr/>
              </a:pPr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700EC-0FBF-4EED-A4B9-97EBEBB46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F7E83-307A-4DBB-9D41-954CB7010CA9}" type="datetimeFigureOut">
              <a:rPr lang="ru-RU"/>
              <a:pPr>
                <a:defRPr/>
              </a:pPr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7F476-8106-42E6-B404-38D5B2591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C5566-38AD-410E-B245-6B468B081EC3}" type="datetimeFigureOut">
              <a:rPr lang="ru-RU"/>
              <a:pPr>
                <a:defRPr/>
              </a:pPr>
              <a:t>08.10.2025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4D01A-972C-4F58-8132-6CD42A538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AEDBE-0E83-4C14-A0DA-64179A42889F}" type="datetimeFigureOut">
              <a:rPr lang="ru-RU"/>
              <a:pPr>
                <a:defRPr/>
              </a:pPr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02991-C6BC-4CCF-8C3E-D3056B111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B8B88-F7F2-4C91-9886-EFA05954F5BB}" type="datetimeFigureOut">
              <a:rPr lang="ru-RU"/>
              <a:pPr>
                <a:defRPr/>
              </a:pPr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7F780-4983-40BA-8BD5-739C6575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064D5-3160-4867-9BB8-6AFADB1957DA}" type="datetimeFigureOut">
              <a:rPr lang="ru-RU"/>
              <a:pPr>
                <a:defRPr/>
              </a:pPr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03457-AF8A-474C-8C5E-2526543A7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3DB82-1229-4654-873E-BAEE7C4D29EC}" type="datetimeFigureOut">
              <a:rPr lang="ru-RU"/>
              <a:pPr>
                <a:defRPr/>
              </a:pPr>
              <a:t>08.10.2025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92C4D-706E-4D4C-A8A9-2A16A3D35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C59C3-A7E8-44FB-9F4B-796FE285A4AD}" type="datetimeFigureOut">
              <a:rPr lang="ru-RU"/>
              <a:pPr>
                <a:defRPr/>
              </a:pPr>
              <a:t>08.10.2025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ABF9A-E5CB-42D0-9997-8C7053E6E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B4D66-1052-4CF1-BE97-A50BAE2AD4EB}" type="datetimeFigureOut">
              <a:rPr lang="ru-RU"/>
              <a:pPr>
                <a:defRPr/>
              </a:pPr>
              <a:t>08.10.2025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81C9C-2D03-415C-B2B3-607319540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B06A7-BFE6-401E-83D8-BBE137EA088E}" type="datetimeFigureOut">
              <a:rPr lang="ru-RU"/>
              <a:pPr>
                <a:defRPr/>
              </a:pPr>
              <a:t>08.10.2025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7CE5B-BF1F-447D-A658-3E4E4CA7B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450F7-3B74-4355-AF09-65328E067F91}" type="datetimeFigureOut">
              <a:rPr lang="ru-RU"/>
              <a:pPr>
                <a:defRPr/>
              </a:pPr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AA5BB-1D8A-442E-9033-DF81B37A4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9B120-FCAE-430E-8491-2B2BA1EEDDF7}" type="datetimeFigureOut">
              <a:rPr lang="ru-RU"/>
              <a:pPr>
                <a:defRPr/>
              </a:pPr>
              <a:t>08.10.2025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D480A-8AAE-432B-B580-98F18F6C3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D109E-36F9-4557-BA73-C2571DF3C4C4}" type="datetimeFigureOut">
              <a:rPr lang="ru-RU"/>
              <a:pPr>
                <a:defRPr/>
              </a:pPr>
              <a:t>08.10.2025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D2351-CCA5-4BB1-BD1F-B9C094FCA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88411-E840-4E2A-B771-D8DC13A090AA}" type="datetimeFigureOut">
              <a:rPr lang="ru-RU"/>
              <a:pPr>
                <a:defRPr/>
              </a:pPr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9003E-7768-4468-98A3-B11C8F9F4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7DB5F-E792-41DD-B42F-C9005ADC657A}" type="datetimeFigureOut">
              <a:rPr lang="ru-RU"/>
              <a:pPr>
                <a:defRPr/>
              </a:pPr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A4F59-9CFF-49DD-914F-6598187AE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3BBCE-10F6-45CA-BF2B-8089446BF7F3}" type="datetimeFigureOut">
              <a:rPr lang="ru-RU"/>
              <a:pPr>
                <a:defRPr/>
              </a:pPr>
              <a:t>08.10.2025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53AC5-4C13-47BD-A5BA-5725E2D3A7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4186-D837-4FC3-9A2B-CD5681E00813}" type="datetimeFigureOut">
              <a:rPr lang="ru-RU"/>
              <a:pPr>
                <a:defRPr/>
              </a:pPr>
              <a:t>08.10.2025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51D91-B858-49FE-A784-33FC037036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0C1A0-91AC-4A1A-BEC9-94ADDA9B99CC}" type="datetimeFigureOut">
              <a:rPr lang="ru-RU"/>
              <a:pPr>
                <a:defRPr/>
              </a:pPr>
              <a:t>08.10.2025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D597E-DD08-4911-8484-47E9624F97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CAA30-4E8D-4AF9-8ABE-99E5A6FCBA63}" type="datetimeFigureOut">
              <a:rPr lang="ru-RU"/>
              <a:pPr>
                <a:defRPr/>
              </a:pPr>
              <a:t>08.10.2025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57E0C-E5BD-4DCE-B113-346621900D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4A726-EA46-4D5C-BC41-5675E777128B}" type="datetimeFigureOut">
              <a:rPr lang="ru-RU"/>
              <a:pPr>
                <a:defRPr/>
              </a:pPr>
              <a:t>08.10.2025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2C28F-1D66-4F79-8033-E0A72262F6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4B935-F982-4BFD-85A0-7B605A8CAE70}" type="datetimeFigureOut">
              <a:rPr lang="ru-RU"/>
              <a:pPr>
                <a:defRPr/>
              </a:pPr>
              <a:t>08.10.2025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DFB1C-F550-46D3-9C6A-FA22E10F83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B48ED-C6A3-4C58-A36A-F788605ECD33}" type="datetimeFigureOut">
              <a:rPr lang="ru-RU"/>
              <a:pPr>
                <a:defRPr/>
              </a:pPr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C429D-D17A-4577-A1F0-0AEABC688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DAA75-8311-4C3C-A754-0C8931F39D91}" type="datetimeFigureOut">
              <a:rPr lang="ru-RU"/>
              <a:pPr>
                <a:defRPr/>
              </a:pPr>
              <a:t>08.10.2025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170BD-795E-48E2-A855-5DDACF2F36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513B5-2E6F-4AEA-A018-22445271D020}" type="datetimeFigureOut">
              <a:rPr lang="ru-RU"/>
              <a:pPr>
                <a:defRPr/>
              </a:pPr>
              <a:t>08.10.2025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A7AC5-F17D-452B-B986-961691CB8D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E927A-4B45-4A18-8FCF-9ABB0B30FE19}" type="datetimeFigureOut">
              <a:rPr lang="ru-RU"/>
              <a:pPr>
                <a:defRPr/>
              </a:pPr>
              <a:t>08.10.2025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D60A3-E05D-47B3-8C7C-46C8558307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3B109-A0B8-4A6D-815A-3FF1BD1DF594}" type="datetimeFigureOut">
              <a:rPr lang="ru-RU"/>
              <a:pPr>
                <a:defRPr/>
              </a:pPr>
              <a:t>08.10.2025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99FAF-8937-4751-8472-06C1B4FDF1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C3440-C491-47B8-B9A3-6D9665BF9190}" type="datetimeFigureOut">
              <a:rPr lang="ru-RU"/>
              <a:pPr>
                <a:defRPr/>
              </a:pPr>
              <a:t>08.10.2025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E7496-68D3-4BA0-B3D8-1755EF1D4E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CFF23-0985-4D75-B2B9-F7DB06D41399}" type="datetimeFigureOut">
              <a:rPr lang="ru-RU"/>
              <a:pPr>
                <a:defRPr/>
              </a:pPr>
              <a:t>08.10.2025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1631F-63A7-408D-A05E-0242B02FA7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165CF-8FD5-4483-8C81-9AE01439C89D}" type="datetimeFigureOut">
              <a:rPr lang="ru-RU"/>
              <a:pPr>
                <a:defRPr/>
              </a:pPr>
              <a:t>08.10.2025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7E45B-E428-4C6B-82E8-25D18DFD9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1C281-037E-4F32-B8AE-AA508F106E42}" type="datetimeFigureOut">
              <a:rPr lang="ru-RU"/>
              <a:pPr>
                <a:defRPr/>
              </a:pPr>
              <a:t>08.10.2025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F98E1-DDEF-43C8-9081-54DEC0330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066F0-34CD-4E54-AF9E-F3AC65AF590B}" type="datetimeFigureOut">
              <a:rPr lang="ru-RU"/>
              <a:pPr>
                <a:defRPr/>
              </a:pPr>
              <a:t>08.10.2025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9603A-C880-4743-AB77-4EE8B420F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67D51-8F32-4C24-A0EB-32503845EB53}" type="datetimeFigureOut">
              <a:rPr lang="ru-RU"/>
              <a:pPr>
                <a:defRPr/>
              </a:pPr>
              <a:t>08.10.2025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035F4-8F90-4B87-A76B-287A9E3D7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681E-2E05-4D90-8B69-57B476A4052E}" type="datetimeFigureOut">
              <a:rPr lang="ru-RU"/>
              <a:pPr>
                <a:defRPr/>
              </a:pPr>
              <a:t>08.10.2025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B25C4-99CC-46C6-91B5-7FBC92977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036A9-1946-408D-82B4-C7BFEACC1230}" type="datetimeFigureOut">
              <a:rPr lang="ru-RU"/>
              <a:pPr>
                <a:defRPr/>
              </a:pPr>
              <a:t>08.10.2025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DC90C-E2C4-4234-AD0D-11B05ACC1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CC77B-0745-42FE-B226-BDDAEF860D2E}" type="datetimeFigureOut">
              <a:rPr lang="ru-RU"/>
              <a:pPr>
                <a:defRPr/>
              </a:pPr>
              <a:t>08.10.2025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B5454-4F2B-4A99-9F14-DE63DA1E3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F55E98-07AD-4858-83B3-3C1BFC9DF752}" type="datetimeFigureOut">
              <a:rPr lang="ru-RU"/>
              <a:pPr>
                <a:defRPr/>
              </a:pPr>
              <a:t>08.10.2025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C88DCA-3013-45FA-82EB-1BC5DC8DD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</p:sldLayoutIdLst>
  <p:transition spd="slow">
    <p:wheel spokes="2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604A7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604A7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604A7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7030A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7030A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7030A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7030A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7030A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7030A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BC813B-E868-44D4-8824-0A0FB6FD1D96}" type="datetimeFigureOut">
              <a:rPr lang="ru-RU"/>
              <a:pPr>
                <a:defRPr/>
              </a:pPr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41AA78-C042-496F-AE1E-2D53B19DB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70" r:id="rId7"/>
    <p:sldLayoutId id="2147483669" r:id="rId8"/>
    <p:sldLayoutId id="2147483668" r:id="rId9"/>
    <p:sldLayoutId id="2147483667" r:id="rId10"/>
    <p:sldLayoutId id="2147483666" r:id="rId11"/>
  </p:sldLayoutIdLst>
  <p:transition spd="slow">
    <p:wheel spokes="2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604A7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604A7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604A7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7030A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7030A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7030A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7030A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7030A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7030A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69075"/>
            <a:ext cx="2133600" cy="2555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DA3B83-C59C-42A2-8BB2-FC694FD8EF7E}" type="datetimeFigureOut">
              <a:rPr lang="ru-RU"/>
              <a:pPr>
                <a:defRPr/>
              </a:pPr>
              <a:t>08.10.2025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9075"/>
            <a:ext cx="2895600" cy="2555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69075"/>
            <a:ext cx="2133600" cy="2555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D2268E-13DB-4A7F-B31E-97A44A8EC2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86" r:id="rId3"/>
    <p:sldLayoutId id="2147483685" r:id="rId4"/>
    <p:sldLayoutId id="2147483684" r:id="rId5"/>
    <p:sldLayoutId id="2147483683" r:id="rId6"/>
    <p:sldLayoutId id="2147483682" r:id="rId7"/>
    <p:sldLayoutId id="2147483681" r:id="rId8"/>
    <p:sldLayoutId id="2147483680" r:id="rId9"/>
    <p:sldLayoutId id="2147483679" r:id="rId10"/>
    <p:sldLayoutId id="2147483678" r:id="rId11"/>
    <p:sldLayoutId id="2147483677" r:id="rId12"/>
    <p:sldLayoutId id="2147483689" r:id="rId13"/>
  </p:sldLayoutIdLst>
  <p:transition spd="slow">
    <p:wheel spokes="2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75C0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75C01"/>
          </a:solidFill>
          <a:latin typeface="Verdan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75C01"/>
          </a:solidFill>
          <a:latin typeface="Verdan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75C01"/>
          </a:solidFill>
          <a:latin typeface="Verdan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75C01"/>
          </a:solidFill>
          <a:latin typeface="Verdana" pitchFamily="34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75C01"/>
          </a:solidFill>
          <a:latin typeface="Verdana" pitchFamily="34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75C01"/>
          </a:solidFill>
          <a:latin typeface="Verdana" pitchFamily="34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75C01"/>
          </a:solidFill>
          <a:latin typeface="Verdana" pitchFamily="34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75C01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rgbClr val="3C3E4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800">
          <a:solidFill>
            <a:srgbClr val="3C3E4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rgbClr val="3C3E4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rgbClr val="3C3E4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3C3E42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3C3E42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3C3E42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3C3E42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3C3E42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Заголовок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333375"/>
            <a:ext cx="540702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928688" y="3573463"/>
            <a:ext cx="78914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Подготовила:</a:t>
            </a:r>
            <a:r>
              <a:rPr lang="en-US" sz="1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1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музыкальный руководитель </a:t>
            </a:r>
            <a:r>
              <a:rPr lang="ru-RU" sz="1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Баранова </a:t>
            </a:r>
            <a:r>
              <a:rPr lang="ru-RU" sz="18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Ульяна</a:t>
            </a:r>
            <a:r>
              <a:rPr lang="ru-RU" sz="1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Александровна</a:t>
            </a:r>
          </a:p>
          <a:p>
            <a:pPr>
              <a:defRPr/>
            </a:pPr>
            <a:r>
              <a:rPr lang="ru-RU" sz="1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МДОАУ  «Детский сад №106» г.Орска</a:t>
            </a:r>
            <a:endParaRPr lang="ru-RU" sz="18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500" y="142875"/>
            <a:ext cx="8229600" cy="1143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Участие воспитателя в НОД</a:t>
            </a:r>
            <a:endParaRPr lang="ru-RU" sz="2000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57250" y="1214438"/>
            <a:ext cx="3214688" cy="1411287"/>
          </a:xfrm>
          <a:prstGeom prst="ellipse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РАСПЕВАНИЕ, ПЕНИЕ</a:t>
            </a:r>
          </a:p>
        </p:txBody>
      </p:sp>
      <p:sp>
        <p:nvSpPr>
          <p:cNvPr id="8" name="Овал 7"/>
          <p:cNvSpPr/>
          <p:nvPr/>
        </p:nvSpPr>
        <p:spPr>
          <a:xfrm>
            <a:off x="3857620" y="1142984"/>
            <a:ext cx="4786314" cy="1295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1-й этап разучивания песни: поёт с детьми, разучивая новую песню, показывая правильную артикуляцию (ни в коем случае не учит с детьми слова песни без музыки)</a:t>
            </a:r>
          </a:p>
        </p:txBody>
      </p:sp>
      <p:sp>
        <p:nvSpPr>
          <p:cNvPr id="9" name="Овал 8"/>
          <p:cNvSpPr/>
          <p:nvPr/>
        </p:nvSpPr>
        <p:spPr>
          <a:xfrm>
            <a:off x="4214810" y="2428868"/>
            <a:ext cx="4214813" cy="136017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2-й этап разучивания: поддерживает пением при исполнении знакомых песен, используя мимику и пантомимику</a:t>
            </a:r>
          </a:p>
        </p:txBody>
      </p:sp>
      <p:sp>
        <p:nvSpPr>
          <p:cNvPr id="10" name="Овал 9"/>
          <p:cNvSpPr/>
          <p:nvPr/>
        </p:nvSpPr>
        <p:spPr>
          <a:xfrm>
            <a:off x="4357686" y="3861048"/>
            <a:ext cx="3857625" cy="12961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3-й этап разучивания: не поёт с детьми при самостоятельном эмоционально-выразительном пении (кроме детей младших  групп)</a:t>
            </a:r>
          </a:p>
        </p:txBody>
      </p:sp>
      <p:sp>
        <p:nvSpPr>
          <p:cNvPr id="11" name="Овал 10"/>
          <p:cNvSpPr/>
          <p:nvPr/>
        </p:nvSpPr>
        <p:spPr>
          <a:xfrm>
            <a:off x="714348" y="3031324"/>
            <a:ext cx="3786188" cy="147779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 совершенствовании разучиваемой песни, подпевает в «трудных местах» (на 4-5 НОД)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200" dirty="0">
                <a:solidFill>
                  <a:srgbClr val="E75C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Участие воспитателя  </a:t>
            </a:r>
            <a:r>
              <a:rPr lang="ru-RU" sz="2200" dirty="0" smtClean="0">
                <a:solidFill>
                  <a:srgbClr val="E75C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 НОД</a:t>
            </a: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500174"/>
            <a:ext cx="3571900" cy="1714512"/>
          </a:xfrm>
          <a:prstGeom prst="ellipse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СЛУШАНИЕ МУЗЫКИ 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(воспитатель в основном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пассивен)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000496" y="1500188"/>
            <a:ext cx="4100517" cy="19288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оказывает содействие музыкальному руководителю в использовании наглядных пособий и другого методического материала</a:t>
            </a:r>
            <a:r>
              <a:rPr lang="ru-RU" sz="1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Овал 7"/>
          <p:cNvSpPr/>
          <p:nvPr/>
        </p:nvSpPr>
        <p:spPr>
          <a:xfrm>
            <a:off x="2714611" y="3419494"/>
            <a:ext cx="3938607" cy="22322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личным примером воспитывает у детей умение внимательно слушать музык</a:t>
            </a:r>
            <a:r>
              <a:rPr lang="ru-RU" sz="13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</a:t>
            </a:r>
            <a:endParaRPr lang="ru-RU" sz="1300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idx="1"/>
          </p:nvPr>
        </p:nvSpPr>
        <p:spPr>
          <a:xfrm>
            <a:off x="428596" y="928670"/>
            <a:ext cx="3114700" cy="1697053"/>
          </a:xfrm>
          <a:prstGeom prst="ellipse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МУЗЫКАЛЬНО-РИТМИЧЕСКИЕ ДВИЖЕНИЯ</a:t>
            </a:r>
          </a:p>
        </p:txBody>
      </p:sp>
      <p:sp>
        <p:nvSpPr>
          <p:cNvPr id="7" name="Овал 6"/>
          <p:cNvSpPr/>
          <p:nvPr/>
        </p:nvSpPr>
        <p:spPr>
          <a:xfrm>
            <a:off x="3428992" y="1285860"/>
            <a:ext cx="3429024" cy="107157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даёт эталоны движений (кроме упражнений на развитие творческой активности)</a:t>
            </a:r>
          </a:p>
        </p:txBody>
      </p:sp>
      <p:sp>
        <p:nvSpPr>
          <p:cNvPr id="8" name="Овал 7"/>
          <p:cNvSpPr/>
          <p:nvPr/>
        </p:nvSpPr>
        <p:spPr>
          <a:xfrm>
            <a:off x="5643570" y="1928802"/>
            <a:ext cx="3233733" cy="136526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участвует в показе всех видов движений, давая соответствующие рекомендации детям</a:t>
            </a:r>
          </a:p>
        </p:txBody>
      </p:sp>
      <p:sp>
        <p:nvSpPr>
          <p:cNvPr id="9" name="Овал 8"/>
          <p:cNvSpPr/>
          <p:nvPr/>
        </p:nvSpPr>
        <p:spPr>
          <a:xfrm>
            <a:off x="2428860" y="2285992"/>
            <a:ext cx="2643206" cy="122079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Arial" charset="0"/>
              </a:rPr>
              <a:t>берёт одну из ролей в сюжетной игре</a:t>
            </a:r>
          </a:p>
        </p:txBody>
      </p:sp>
      <p:sp>
        <p:nvSpPr>
          <p:cNvPr id="10" name="Овал 9"/>
          <p:cNvSpPr/>
          <p:nvPr/>
        </p:nvSpPr>
        <p:spPr>
          <a:xfrm>
            <a:off x="5372460" y="3506788"/>
            <a:ext cx="2714647" cy="121444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принимает участие в танцах, плясках, хороводах</a:t>
            </a:r>
          </a:p>
        </p:txBody>
      </p:sp>
      <p:sp>
        <p:nvSpPr>
          <p:cNvPr id="11" name="Овал 10"/>
          <p:cNvSpPr/>
          <p:nvPr/>
        </p:nvSpPr>
        <p:spPr>
          <a:xfrm>
            <a:off x="428596" y="3000372"/>
            <a:ext cx="2592417" cy="117158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73050" indent="-273050" algn="ctr">
              <a:buFont typeface="Wingdings 2" pitchFamily="18" charset="2"/>
              <a:buNone/>
              <a:defRPr/>
            </a:pP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плясках-импровизациях (старшие группы) не участв</a:t>
            </a:r>
            <a:r>
              <a:rPr 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ует</a:t>
            </a:r>
          </a:p>
        </p:txBody>
      </p:sp>
      <p:sp>
        <p:nvSpPr>
          <p:cNvPr id="12" name="Овал 11"/>
          <p:cNvSpPr/>
          <p:nvPr/>
        </p:nvSpPr>
        <p:spPr>
          <a:xfrm>
            <a:off x="2071670" y="3786190"/>
            <a:ext cx="3324242" cy="13573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корректирует исполнение движений отдельными детьми во время танца, упражнения, игры</a:t>
            </a:r>
          </a:p>
        </p:txBody>
      </p:sp>
      <p:sp>
        <p:nvSpPr>
          <p:cNvPr id="14" name="Заголовок 3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200" dirty="0">
                <a:solidFill>
                  <a:srgbClr val="E75C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Участие воспитателя </a:t>
            </a:r>
            <a:r>
              <a:rPr lang="ru-RU" sz="2200" dirty="0" smtClean="0">
                <a:solidFill>
                  <a:srgbClr val="E75C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 НОД</a:t>
            </a: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835696" y="764704"/>
            <a:ext cx="5715000" cy="2304256"/>
          </a:xfrm>
          <a:prstGeom prst="ellipse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ru-RU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ИГРА НА Д.М.И.</a:t>
            </a:r>
          </a:p>
          <a:p>
            <a:pPr algn="ctr">
              <a:defRPr/>
            </a:pP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(на начальном этапе ритм выступает как фундаментальная основа, поэтому используем шумовые инструменты во всём богатстве и многообразии)</a:t>
            </a:r>
            <a:endParaRPr lang="ru-RU" sz="1400" b="1" i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 flipH="1" flipV="1">
            <a:off x="10620672" y="-675456"/>
            <a:ext cx="144016" cy="51804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 sz="2000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71472" y="2928934"/>
            <a:ext cx="3000375" cy="201223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принимает непосредственное участие в игре на ДМИ (младшие группы</a:t>
            </a:r>
            <a:r>
              <a:rPr lang="ru-RU" sz="105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7" name="Овал 6"/>
          <p:cNvSpPr/>
          <p:nvPr/>
        </p:nvSpPr>
        <p:spPr>
          <a:xfrm>
            <a:off x="3786182" y="2928934"/>
            <a:ext cx="5072098" cy="294833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контролирует ход игры на ДМИ (смотрит, чтобы дети согласовывали свои движения с движениями товарищей, не опережали и не отставали, своевременно начинали и заканчивали игру)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http://muzruk.wmsite.ru/_mod_files/ce_images/1252911054_7f78f2b30640917605f098026d89df0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5300663"/>
            <a:ext cx="150018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518706385"/>
              </p:ext>
            </p:extLst>
          </p:nvPr>
        </p:nvGraphicFramePr>
        <p:xfrm>
          <a:off x="401637" y="412729"/>
          <a:ext cx="8736013" cy="5976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http://muzruk.wmsite.ru/_mod_files/ce_images/1252911054_7f78f2b30640917605f098026d89df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25" y="5286375"/>
            <a:ext cx="150018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Овал 30"/>
          <p:cNvSpPr>
            <a:spLocks noChangeArrowheads="1"/>
          </p:cNvSpPr>
          <p:nvPr/>
        </p:nvSpPr>
        <p:spPr bwMode="auto">
          <a:xfrm>
            <a:off x="357158" y="1071546"/>
            <a:ext cx="4646642" cy="3151203"/>
          </a:xfrm>
          <a:prstGeom prst="ellipse">
            <a:avLst/>
          </a:prstGeom>
          <a:solidFill>
            <a:schemeClr val="bg2"/>
          </a:solidFill>
          <a:ln w="19050" algn="ctr">
            <a:solidFill>
              <a:srgbClr val="5C9929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800" i="1" dirty="0">
                <a:solidFill>
                  <a:srgbClr val="006600"/>
                </a:solidFill>
                <a:latin typeface="Arial" charset="0"/>
              </a:rPr>
              <a:t>1.Оказание помощи в процессе проведения музыкальных НОД: петь и двигаться вместе с детьми, помогать разучивать новые песни, танцевальные движения, следить за выполнением заданий.</a:t>
            </a:r>
          </a:p>
        </p:txBody>
      </p:sp>
      <p:sp>
        <p:nvSpPr>
          <p:cNvPr id="2" name="Овал 30"/>
          <p:cNvSpPr>
            <a:spLocks noChangeArrowheads="1"/>
          </p:cNvSpPr>
          <p:nvPr/>
        </p:nvSpPr>
        <p:spPr bwMode="auto">
          <a:xfrm>
            <a:off x="4429124" y="1285860"/>
            <a:ext cx="4464051" cy="2724162"/>
          </a:xfrm>
          <a:prstGeom prst="ellipse">
            <a:avLst/>
          </a:prstGeom>
          <a:solidFill>
            <a:srgbClr val="99CCFF"/>
          </a:solidFill>
          <a:ln w="19050" algn="ctr">
            <a:solidFill>
              <a:srgbClr val="5C9929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800" i="1" dirty="0">
                <a:solidFill>
                  <a:srgbClr val="3C3E42"/>
                </a:solidFill>
                <a:latin typeface="Arial" pitchFamily="34" charset="0"/>
                <a:cs typeface="Arial" pitchFamily="34" charset="0"/>
              </a:rPr>
              <a:t>2. Организация педагогических условий, содействующих развитию самостоятельной музыкальной деятельности дошкольников. </a:t>
            </a:r>
          </a:p>
        </p:txBody>
      </p:sp>
      <p:sp>
        <p:nvSpPr>
          <p:cNvPr id="3" name="Овал 30"/>
          <p:cNvSpPr>
            <a:spLocks noChangeArrowheads="1"/>
          </p:cNvSpPr>
          <p:nvPr/>
        </p:nvSpPr>
        <p:spPr bwMode="auto">
          <a:xfrm>
            <a:off x="827088" y="3933825"/>
            <a:ext cx="3959225" cy="2089150"/>
          </a:xfrm>
          <a:prstGeom prst="ellipse">
            <a:avLst/>
          </a:prstGeom>
          <a:solidFill>
            <a:srgbClr val="CC99FF"/>
          </a:solidFill>
          <a:ln w="19050" algn="ctr">
            <a:solidFill>
              <a:srgbClr val="5C9929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 2" pitchFamily="18" charset="2"/>
              <a:buNone/>
            </a:pPr>
            <a:r>
              <a:rPr lang="ru-RU" sz="1800" i="1" dirty="0">
                <a:solidFill>
                  <a:srgbClr val="3C3E42"/>
                </a:solidFill>
                <a:latin typeface="Arial" pitchFamily="34" charset="0"/>
                <a:cs typeface="Arial" pitchFamily="34" charset="0"/>
              </a:rPr>
              <a:t>3.Организация самостоятельной музыкально-творческой деятельности детей</a:t>
            </a:r>
            <a:r>
              <a:rPr lang="ru-RU" sz="1800" b="0" i="1" dirty="0">
                <a:solidFill>
                  <a:srgbClr val="3C3E42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Овал 30"/>
          <p:cNvSpPr>
            <a:spLocks noChangeArrowheads="1"/>
          </p:cNvSpPr>
          <p:nvPr/>
        </p:nvSpPr>
        <p:spPr bwMode="auto">
          <a:xfrm>
            <a:off x="4289421" y="3857628"/>
            <a:ext cx="4854579" cy="2165345"/>
          </a:xfrm>
          <a:prstGeom prst="ellipse">
            <a:avLst/>
          </a:prstGeom>
          <a:solidFill>
            <a:srgbClr val="CCFFCC"/>
          </a:solidFill>
          <a:ln w="19050" algn="ctr">
            <a:solidFill>
              <a:srgbClr val="5C9929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Font typeface="Wingdings 2" pitchFamily="18" charset="2"/>
              <a:buNone/>
            </a:pPr>
            <a:r>
              <a:rPr lang="ru-RU" sz="1800" i="1" dirty="0">
                <a:solidFill>
                  <a:srgbClr val="006600"/>
                </a:solidFill>
                <a:latin typeface="Monotype Corsiva" pitchFamily="66" charset="0"/>
              </a:rPr>
              <a:t>4. </a:t>
            </a:r>
            <a:r>
              <a:rPr lang="ru-RU" sz="1600" i="1" dirty="0">
                <a:solidFill>
                  <a:srgbClr val="006600"/>
                </a:solidFill>
                <a:latin typeface="Arial" charset="0"/>
                <a:cs typeface="Arial" charset="0"/>
              </a:rPr>
              <a:t>Отбор музыкально-дидактического материала для решения разнообразных задач воспитания и развития детей.</a:t>
            </a:r>
            <a:r>
              <a:rPr lang="ru-RU" sz="1600" b="0" i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endParaRPr lang="ru-RU" sz="1800" b="0" i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500042"/>
            <a:ext cx="6072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i="1" dirty="0">
                <a:solidFill>
                  <a:srgbClr val="272E37"/>
                </a:solidFill>
                <a:latin typeface="Arial" pitchFamily="34" charset="0"/>
                <a:cs typeface="Arial" pitchFamily="34" charset="0"/>
              </a:rPr>
              <a:t>Задачи музыкального воспитания дошкольников, решаемые воспитателем   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3"/>
          <p:cNvSpPr/>
          <p:nvPr/>
        </p:nvSpPr>
        <p:spPr>
          <a:xfrm>
            <a:off x="179388" y="260350"/>
            <a:ext cx="2916237" cy="15128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Непосредственно участвует в разработке сценария, готовят поэтический материал.</a:t>
            </a:r>
          </a:p>
        </p:txBody>
      </p:sp>
      <p:sp>
        <p:nvSpPr>
          <p:cNvPr id="3" name="Овал 3"/>
          <p:cNvSpPr/>
          <p:nvPr/>
        </p:nvSpPr>
        <p:spPr>
          <a:xfrm>
            <a:off x="179388" y="1700213"/>
            <a:ext cx="2736850" cy="16573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Оказывает помощь музыкальному руководителю в изготовлении атрибутов, костюмов.</a:t>
            </a:r>
          </a:p>
        </p:txBody>
      </p:sp>
      <p:sp>
        <p:nvSpPr>
          <p:cNvPr id="5" name="Овал 3"/>
          <p:cNvSpPr>
            <a:spLocks noChangeArrowheads="1"/>
          </p:cNvSpPr>
          <p:nvPr/>
        </p:nvSpPr>
        <p:spPr bwMode="auto">
          <a:xfrm>
            <a:off x="6072198" y="2571744"/>
            <a:ext cx="2735262" cy="1296988"/>
          </a:xfrm>
          <a:prstGeom prst="ellipse">
            <a:avLst/>
          </a:prstGeom>
          <a:solidFill>
            <a:srgbClr val="FFCC99"/>
          </a:solidFill>
          <a:ln w="9525" algn="ctr">
            <a:solidFill>
              <a:srgbClr val="6485C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0" tIns="0" rIns="0" bIns="0" anchor="ctr"/>
          <a:lstStyle/>
          <a:p>
            <a:pPr marL="273050" indent="-273050" algn="ctr">
              <a:defRPr/>
            </a:pPr>
            <a:r>
              <a:rPr lang="ru-RU" sz="1400" dirty="0">
                <a:solidFill>
                  <a:schemeClr val="dk1"/>
                </a:solidFill>
                <a:latin typeface="Bookman Old Style" pitchFamily="18" charset="0"/>
              </a:rPr>
              <a:t>8. </a:t>
            </a:r>
            <a:r>
              <a:rPr lang="ru-RU" sz="1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Ведущий воспитатель произносит текст эмоционально, громко, внятно.</a:t>
            </a:r>
          </a:p>
        </p:txBody>
      </p:sp>
      <p:sp>
        <p:nvSpPr>
          <p:cNvPr id="6" name="Овал 3"/>
          <p:cNvSpPr/>
          <p:nvPr/>
        </p:nvSpPr>
        <p:spPr>
          <a:xfrm>
            <a:off x="5715008" y="1500174"/>
            <a:ext cx="3240087" cy="10096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73050" indent="-273050" algn="ctr">
              <a:defRPr/>
            </a:pPr>
            <a:r>
              <a:rPr lang="ru-RU" sz="1400" dirty="0">
                <a:latin typeface="Bookman Old Style" pitchFamily="18" charset="0"/>
              </a:rPr>
              <a:t>7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Поёт песни вместе с детьми (в младших группах, в речевых группах)</a:t>
            </a:r>
          </a:p>
        </p:txBody>
      </p:sp>
      <p:sp>
        <p:nvSpPr>
          <p:cNvPr id="7" name="Овал 3"/>
          <p:cNvSpPr/>
          <p:nvPr/>
        </p:nvSpPr>
        <p:spPr>
          <a:xfrm>
            <a:off x="6072198" y="3857628"/>
            <a:ext cx="2771775" cy="100647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73050" indent="-273050"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9. При перестроении детей, руками их не трогает.</a:t>
            </a:r>
          </a:p>
        </p:txBody>
      </p:sp>
      <p:sp>
        <p:nvSpPr>
          <p:cNvPr id="8" name="Овал 3"/>
          <p:cNvSpPr>
            <a:spLocks noChangeArrowheads="1"/>
          </p:cNvSpPr>
          <p:nvPr/>
        </p:nvSpPr>
        <p:spPr bwMode="auto">
          <a:xfrm>
            <a:off x="6429388" y="4857760"/>
            <a:ext cx="2500330" cy="1617007"/>
          </a:xfrm>
          <a:prstGeom prst="ellipse">
            <a:avLst/>
          </a:prstGeom>
          <a:solidFill>
            <a:schemeClr val="bg2"/>
          </a:solidFill>
          <a:ln w="9525" algn="ctr">
            <a:solidFill>
              <a:srgbClr val="6485C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36000" tIns="36000" rIns="36000" bIns="36000" anchor="ctr">
            <a:spAutoFit/>
          </a:bodyPr>
          <a:lstStyle/>
          <a:p>
            <a:pPr marL="273050" indent="-273050" algn="ctr">
              <a:defRPr/>
            </a:pPr>
            <a:r>
              <a:rPr lang="ru-RU" sz="1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10. После утренника убирает на место все атрибуты.</a:t>
            </a:r>
          </a:p>
        </p:txBody>
      </p:sp>
      <p:sp>
        <p:nvSpPr>
          <p:cNvPr id="9" name="Овал 3"/>
          <p:cNvSpPr/>
          <p:nvPr/>
        </p:nvSpPr>
        <p:spPr>
          <a:xfrm>
            <a:off x="285720" y="3357562"/>
            <a:ext cx="3095625" cy="13573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Украшает групповую комнату вместе с музыкальным руководителем.</a:t>
            </a:r>
          </a:p>
        </p:txBody>
      </p:sp>
      <p:sp>
        <p:nvSpPr>
          <p:cNvPr id="10" name="Овал 3"/>
          <p:cNvSpPr>
            <a:spLocks noChangeArrowheads="1"/>
          </p:cNvSpPr>
          <p:nvPr/>
        </p:nvSpPr>
        <p:spPr bwMode="auto">
          <a:xfrm>
            <a:off x="5643570" y="357166"/>
            <a:ext cx="3313113" cy="1008062"/>
          </a:xfrm>
          <a:prstGeom prst="ellipse">
            <a:avLst/>
          </a:prstGeom>
          <a:solidFill>
            <a:srgbClr val="CCFFCC"/>
          </a:solidFill>
          <a:ln w="9525" algn="ctr">
            <a:solidFill>
              <a:srgbClr val="6485C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273050" indent="-273050" algn="ctr">
              <a:defRPr/>
            </a:pPr>
            <a:r>
              <a:rPr lang="ru-RU" sz="1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6. Движения танцев, хороводов выполняет вместе с детьми.</a:t>
            </a:r>
          </a:p>
        </p:txBody>
      </p:sp>
      <p:sp>
        <p:nvSpPr>
          <p:cNvPr id="11" name="Овал 3"/>
          <p:cNvSpPr>
            <a:spLocks noChangeArrowheads="1"/>
          </p:cNvSpPr>
          <p:nvPr/>
        </p:nvSpPr>
        <p:spPr bwMode="auto">
          <a:xfrm>
            <a:off x="3000364" y="2214554"/>
            <a:ext cx="3241675" cy="923925"/>
          </a:xfrm>
          <a:prstGeom prst="ellipse">
            <a:avLst/>
          </a:prstGeom>
          <a:solidFill>
            <a:srgbClr val="CCFFCC"/>
          </a:solidFill>
          <a:ln w="9525" algn="ctr">
            <a:solidFill>
              <a:srgbClr val="6485C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273050" indent="-273050" algn="ctr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5. Обеспечивает перед утренником праздничную атмосферу: </a:t>
            </a:r>
          </a:p>
        </p:txBody>
      </p:sp>
      <p:sp>
        <p:nvSpPr>
          <p:cNvPr id="12" name="Овал 3"/>
          <p:cNvSpPr>
            <a:spLocks noChangeArrowheads="1"/>
          </p:cNvSpPr>
          <p:nvPr/>
        </p:nvSpPr>
        <p:spPr bwMode="auto">
          <a:xfrm>
            <a:off x="0" y="4572008"/>
            <a:ext cx="3462332" cy="1738304"/>
          </a:xfrm>
          <a:prstGeom prst="ellipse">
            <a:avLst/>
          </a:prstGeom>
          <a:solidFill>
            <a:srgbClr val="CCFFCC"/>
          </a:solidFill>
          <a:ln w="9525" algn="ctr">
            <a:solidFill>
              <a:srgbClr val="6485C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4. Разучивает с детьми роли, стихи, контролируя правильное произношение, ударение в словах, соблюдение пунктуации.</a:t>
            </a:r>
          </a:p>
        </p:txBody>
      </p:sp>
      <p:sp>
        <p:nvSpPr>
          <p:cNvPr id="14" name="Овал 3"/>
          <p:cNvSpPr>
            <a:spLocks noChangeArrowheads="1"/>
          </p:cNvSpPr>
          <p:nvPr/>
        </p:nvSpPr>
        <p:spPr bwMode="auto">
          <a:xfrm>
            <a:off x="2571736" y="3000372"/>
            <a:ext cx="2665411" cy="863600"/>
          </a:xfrm>
          <a:prstGeom prst="ellipse">
            <a:avLst/>
          </a:prstGeom>
          <a:solidFill>
            <a:schemeClr val="bg2"/>
          </a:solidFill>
          <a:ln w="9525" algn="ctr">
            <a:solidFill>
              <a:srgbClr val="6485C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273050" indent="-273050" algn="ctr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Tx/>
              <a:buChar char="-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нарядно одет, в подходящей обуви;</a:t>
            </a:r>
          </a:p>
        </p:txBody>
      </p:sp>
      <p:sp>
        <p:nvSpPr>
          <p:cNvPr id="15" name="Овал 3"/>
          <p:cNvSpPr>
            <a:spLocks noChangeArrowheads="1"/>
          </p:cNvSpPr>
          <p:nvPr/>
        </p:nvSpPr>
        <p:spPr bwMode="auto">
          <a:xfrm>
            <a:off x="3360726" y="3929066"/>
            <a:ext cx="2881313" cy="1285884"/>
          </a:xfrm>
          <a:prstGeom prst="ellipse">
            <a:avLst/>
          </a:prstGeom>
          <a:solidFill>
            <a:srgbClr val="CC99FF"/>
          </a:solidFill>
          <a:ln w="9525" algn="ctr">
            <a:solidFill>
              <a:srgbClr val="6485C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273050" indent="-273050" algn="ctr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Tx/>
              <a:buChar char="-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встречает детей в приподнятом настроении.</a:t>
            </a:r>
          </a:p>
        </p:txBody>
      </p:sp>
      <p:cxnSp>
        <p:nvCxnSpPr>
          <p:cNvPr id="61454" name="Прямая со стрелкой 18"/>
          <p:cNvCxnSpPr>
            <a:cxnSpLocks noChangeShapeType="1"/>
            <a:stCxn id="11" idx="5"/>
            <a:endCxn id="15" idx="7"/>
          </p:cNvCxnSpPr>
          <p:nvPr/>
        </p:nvCxnSpPr>
        <p:spPr bwMode="auto">
          <a:xfrm>
            <a:off x="5767307" y="3003173"/>
            <a:ext cx="52773" cy="1114206"/>
          </a:xfrm>
          <a:prstGeom prst="straightConnector1">
            <a:avLst/>
          </a:prstGeom>
          <a:noFill/>
          <a:ln w="9525" algn="ctr">
            <a:solidFill>
              <a:srgbClr val="FD8231"/>
            </a:solidFill>
            <a:round/>
            <a:headEnd/>
            <a:tailEnd type="arrow" w="med" len="med"/>
          </a:ln>
        </p:spPr>
      </p:cxnSp>
      <p:cxnSp>
        <p:nvCxnSpPr>
          <p:cNvPr id="61455" name="Прямая со стрелкой 20"/>
          <p:cNvCxnSpPr>
            <a:cxnSpLocks noChangeShapeType="1"/>
            <a:stCxn id="11" idx="5"/>
            <a:endCxn id="14" idx="7"/>
          </p:cNvCxnSpPr>
          <p:nvPr/>
        </p:nvCxnSpPr>
        <p:spPr bwMode="auto">
          <a:xfrm rot="5400000">
            <a:off x="5245221" y="2604758"/>
            <a:ext cx="123670" cy="920500"/>
          </a:xfrm>
          <a:prstGeom prst="straightConnector1">
            <a:avLst/>
          </a:prstGeom>
          <a:noFill/>
          <a:ln w="9525" algn="ctr">
            <a:solidFill>
              <a:srgbClr val="FD8231"/>
            </a:solidFill>
            <a:round/>
            <a:headEnd/>
            <a:tailEnd type="arrow" w="med" len="med"/>
          </a:ln>
        </p:spPr>
      </p:cxnSp>
      <p:sp>
        <p:nvSpPr>
          <p:cNvPr id="17" name="Прямоугольник 16"/>
          <p:cNvSpPr/>
          <p:nvPr/>
        </p:nvSpPr>
        <p:spPr>
          <a:xfrm>
            <a:off x="2428860" y="428604"/>
            <a:ext cx="40719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Роль воспитателя </a:t>
            </a:r>
          </a:p>
          <a:p>
            <a:pPr algn="ctr"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на празднике</a:t>
            </a:r>
            <a:endParaRPr lang="ru-RU" i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3"/>
          <p:cNvSpPr>
            <a:spLocks noChangeArrowheads="1"/>
          </p:cNvSpPr>
          <p:nvPr/>
        </p:nvSpPr>
        <p:spPr bwMode="auto">
          <a:xfrm>
            <a:off x="2500298" y="428604"/>
            <a:ext cx="3095625" cy="1512887"/>
          </a:xfrm>
          <a:prstGeom prst="ellipse">
            <a:avLst/>
          </a:prstGeom>
          <a:solidFill>
            <a:srgbClr val="33CC33"/>
          </a:solidFill>
          <a:ln w="9525" algn="ctr">
            <a:solidFill>
              <a:srgbClr val="6485C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 i="1" dirty="0">
                <a:latin typeface="Bookman Old Style" pitchFamily="18" charset="0"/>
              </a:rPr>
              <a:t>1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i="1" dirty="0">
                <a:solidFill>
                  <a:srgbClr val="3C3E42"/>
                </a:solidFill>
                <a:latin typeface="Arial" pitchFamily="34" charset="0"/>
                <a:cs typeface="Arial" pitchFamily="34" charset="0"/>
              </a:rPr>
              <a:t>Разучивает движения с отстающими детьми, напевая мелодию.</a:t>
            </a:r>
          </a:p>
        </p:txBody>
      </p:sp>
      <p:sp>
        <p:nvSpPr>
          <p:cNvPr id="3" name="Овал 3"/>
          <p:cNvSpPr/>
          <p:nvPr/>
        </p:nvSpPr>
        <p:spPr>
          <a:xfrm>
            <a:off x="142844" y="1357298"/>
            <a:ext cx="3276600" cy="16573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1600" i="1" dirty="0">
                <a:solidFill>
                  <a:srgbClr val="3C3E42"/>
                </a:solidFill>
                <a:latin typeface="Arial" pitchFamily="34" charset="0"/>
                <a:cs typeface="Arial" pitchFamily="34" charset="0"/>
              </a:rPr>
              <a:t>Обучает игре на музыкальных инструментах (в форме советов, подсказок).</a:t>
            </a:r>
          </a:p>
        </p:txBody>
      </p:sp>
      <p:sp>
        <p:nvSpPr>
          <p:cNvPr id="6" name="Овал 3"/>
          <p:cNvSpPr>
            <a:spLocks noChangeArrowheads="1"/>
          </p:cNvSpPr>
          <p:nvPr/>
        </p:nvSpPr>
        <p:spPr bwMode="auto">
          <a:xfrm>
            <a:off x="5076825" y="333375"/>
            <a:ext cx="3708400" cy="1871663"/>
          </a:xfrm>
          <a:prstGeom prst="ellipse">
            <a:avLst/>
          </a:prstGeom>
          <a:solidFill>
            <a:srgbClr val="FFCC99"/>
          </a:solidFill>
          <a:ln w="9525" algn="ctr">
            <a:solidFill>
              <a:srgbClr val="6485C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273050" indent="-273050" algn="ctr">
              <a:defRPr/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ru-RU" sz="1600" i="1" dirty="0">
                <a:solidFill>
                  <a:srgbClr val="3C3E42"/>
                </a:solidFill>
                <a:latin typeface="Arial" pitchFamily="34" charset="0"/>
                <a:cs typeface="Arial" pitchFamily="34" charset="0"/>
              </a:rPr>
              <a:t>Организовывает трудовую деятельность детей по обогащению музыкальной среды.</a:t>
            </a:r>
          </a:p>
        </p:txBody>
      </p:sp>
      <p:sp>
        <p:nvSpPr>
          <p:cNvPr id="9" name="Овал 3"/>
          <p:cNvSpPr/>
          <p:nvPr/>
        </p:nvSpPr>
        <p:spPr>
          <a:xfrm>
            <a:off x="500034" y="2928934"/>
            <a:ext cx="3095625" cy="15128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1600" i="1" dirty="0">
                <a:solidFill>
                  <a:srgbClr val="3C3E42"/>
                </a:solidFill>
                <a:latin typeface="Arial" pitchFamily="34" charset="0"/>
                <a:cs typeface="Arial" pitchFamily="34" charset="0"/>
              </a:rPr>
              <a:t>Привлекает детей к творческим играм</a:t>
            </a:r>
          </a:p>
        </p:txBody>
      </p:sp>
      <p:sp>
        <p:nvSpPr>
          <p:cNvPr id="10" name="Овал 3"/>
          <p:cNvSpPr>
            <a:spLocks noChangeArrowheads="1"/>
          </p:cNvSpPr>
          <p:nvPr/>
        </p:nvSpPr>
        <p:spPr bwMode="auto">
          <a:xfrm>
            <a:off x="4000496" y="3643314"/>
            <a:ext cx="3887787" cy="2232025"/>
          </a:xfrm>
          <a:prstGeom prst="ellipse">
            <a:avLst/>
          </a:prstGeom>
          <a:solidFill>
            <a:srgbClr val="FF66FF">
              <a:alpha val="53000"/>
            </a:srgbClr>
          </a:solidFill>
          <a:ln w="9525" algn="ctr">
            <a:solidFill>
              <a:srgbClr val="6485C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273050" indent="-273050" algn="ctr"/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i="1" dirty="0">
                <a:solidFill>
                  <a:srgbClr val="3C3E42"/>
                </a:solidFill>
                <a:latin typeface="Arial" pitchFamily="34" charset="0"/>
                <a:cs typeface="Arial" pitchFamily="34" charset="0"/>
              </a:rPr>
              <a:t>Включает знакомые детям движения, песни, хороводы, музыкальные игры, пьесы на других </a:t>
            </a:r>
            <a:r>
              <a:rPr lang="ru-RU" sz="1600" i="1" dirty="0" smtClean="0">
                <a:solidFill>
                  <a:srgbClr val="3C3E42"/>
                </a:solidFill>
                <a:latin typeface="Arial" pitchFamily="34" charset="0"/>
                <a:cs typeface="Arial" pitchFamily="34" charset="0"/>
              </a:rPr>
              <a:t>НОД </a:t>
            </a:r>
            <a:endParaRPr lang="ru-RU" sz="1600" i="1" dirty="0">
              <a:solidFill>
                <a:srgbClr val="3C3E4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3"/>
          <p:cNvSpPr>
            <a:spLocks noChangeArrowheads="1"/>
          </p:cNvSpPr>
          <p:nvPr/>
        </p:nvSpPr>
        <p:spPr bwMode="auto">
          <a:xfrm>
            <a:off x="5724525" y="2205038"/>
            <a:ext cx="3241675" cy="2089150"/>
          </a:xfrm>
          <a:prstGeom prst="ellipse">
            <a:avLst/>
          </a:prstGeom>
          <a:solidFill>
            <a:srgbClr val="CCFFCC"/>
          </a:solidFill>
          <a:ln w="9525" algn="ctr">
            <a:solidFill>
              <a:srgbClr val="6485C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273050" indent="-273050" algn="ctr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6. </a:t>
            </a:r>
            <a:r>
              <a:rPr lang="ru-RU" sz="1600" i="1" dirty="0">
                <a:solidFill>
                  <a:srgbClr val="3C3E42"/>
                </a:solidFill>
                <a:latin typeface="Arial" pitchFamily="34" charset="0"/>
                <a:cs typeface="Arial" pitchFamily="34" charset="0"/>
              </a:rPr>
              <a:t>Развивает у воспитанников чувство ритма, мелодический слух в процессе проведения дидактических игр.</a:t>
            </a:r>
          </a:p>
        </p:txBody>
      </p:sp>
      <p:sp>
        <p:nvSpPr>
          <p:cNvPr id="12" name="Овал 3"/>
          <p:cNvSpPr>
            <a:spLocks noChangeArrowheads="1"/>
          </p:cNvSpPr>
          <p:nvPr/>
        </p:nvSpPr>
        <p:spPr bwMode="auto">
          <a:xfrm>
            <a:off x="928662" y="4357694"/>
            <a:ext cx="4100515" cy="2087563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6485C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4. </a:t>
            </a:r>
            <a:r>
              <a:rPr lang="ru-RU" sz="1600" i="1" dirty="0">
                <a:solidFill>
                  <a:srgbClr val="3C3E42"/>
                </a:solidFill>
                <a:latin typeface="Arial" pitchFamily="34" charset="0"/>
                <a:cs typeface="Arial" pitchFamily="34" charset="0"/>
              </a:rPr>
              <a:t>Углубляет музыкальные впечатления детей путём прослушивания  музыкальных произведений в группе с помощью технических средств.</a:t>
            </a:r>
          </a:p>
        </p:txBody>
      </p:sp>
      <p:sp>
        <p:nvSpPr>
          <p:cNvPr id="62472" name="Прямоугольник 12"/>
          <p:cNvSpPr>
            <a:spLocks noChangeArrowheads="1"/>
          </p:cNvSpPr>
          <p:nvPr/>
        </p:nvSpPr>
        <p:spPr bwMode="auto">
          <a:xfrm>
            <a:off x="3214678" y="2428868"/>
            <a:ext cx="26654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Роль воспитателя в режиме дня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620713"/>
            <a:ext cx="7239000" cy="465137"/>
          </a:xfrm>
        </p:spPr>
        <p:txBody>
          <a:bodyPr>
            <a:noAutofit/>
          </a:bodyPr>
          <a:lstStyle/>
          <a:p>
            <a:pPr eaLnBrk="1" hangingPunct="1"/>
            <a:r>
              <a:rPr lang="ru-RU" sz="4800" i="1" dirty="0" smtClean="0">
                <a:solidFill>
                  <a:srgbClr val="B2025A"/>
                </a:solidFill>
              </a:rPr>
              <a:t>Музыкальная</a:t>
            </a:r>
            <a:r>
              <a:rPr lang="ru-RU" sz="4800" i="1" dirty="0" smtClean="0">
                <a:solidFill>
                  <a:schemeClr val="tx1"/>
                </a:solidFill>
              </a:rPr>
              <a:t> </a:t>
            </a:r>
            <a:r>
              <a:rPr lang="ru-RU" sz="4800" i="1" dirty="0" smtClean="0">
                <a:solidFill>
                  <a:srgbClr val="B2025A"/>
                </a:solidFill>
              </a:rPr>
              <a:t>среда</a:t>
            </a:r>
          </a:p>
        </p:txBody>
      </p:sp>
      <p:sp>
        <p:nvSpPr>
          <p:cNvPr id="63491" name="Прямоугольник 4"/>
          <p:cNvSpPr>
            <a:spLocks noChangeArrowheads="1"/>
          </p:cNvSpPr>
          <p:nvPr/>
        </p:nvSpPr>
        <p:spPr bwMode="auto">
          <a:xfrm>
            <a:off x="899592" y="2060575"/>
            <a:ext cx="7786687" cy="307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ctr">
              <a:lnSpc>
                <a:spcPct val="200000"/>
              </a:lnSpc>
            </a:pPr>
            <a:r>
              <a:rPr lang="ru-RU" sz="2000" i="1" dirty="0">
                <a:solidFill>
                  <a:srgbClr val="FF0000"/>
                </a:solidFill>
                <a:cs typeface="Aharoni" pitchFamily="2" charset="-79"/>
              </a:rPr>
              <a:t>Для более успешного решения задач музыкального воспитания и развития детей необходимо позаботиться о создании в групповой комнате музыкально-развивающей среды, которая должна обновляться 1 – 2 раза в месяц.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/>
          <a:lstStyle/>
          <a:p>
            <a:pPr eaLnBrk="1" hangingPunct="1"/>
            <a:r>
              <a:rPr lang="ru-RU" sz="2800" smtClean="0"/>
              <a:t>Создание музыкальной среды в групповой комнате.</a:t>
            </a:r>
          </a:p>
        </p:txBody>
      </p:sp>
      <p:sp>
        <p:nvSpPr>
          <p:cNvPr id="64514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273050" indent="-273050" eaLnBrk="1" hangingPunct="1">
              <a:buFont typeface="Wingdings 2" pitchFamily="18" charset="2"/>
              <a:buNone/>
            </a:pP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1.Технические средства (магнитофон, музыкальный центр и пр.).</a:t>
            </a:r>
          </a:p>
          <a:p>
            <a:pPr marL="273050" indent="-273050" eaLnBrk="1" hangingPunct="1">
              <a:buFont typeface="Wingdings 2" pitchFamily="18" charset="2"/>
              <a:buNone/>
            </a:pP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2.Портреты известных композиторов, книги музыкального характера (хорошо иллюстрированные, соответствующие возрасту детей).</a:t>
            </a:r>
          </a:p>
          <a:p>
            <a:pPr marL="273050" indent="-273050" eaLnBrk="1" hangingPunct="1">
              <a:buFont typeface="Wingdings 2" pitchFamily="18" charset="2"/>
              <a:buNone/>
            </a:pP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3.Картинки с изображением героев детских песенок, мультипликационных фильмов, музыкальных сказок, специально созданные альбомы, посвящённые песням из детских </a:t>
            </a:r>
            <a:r>
              <a:rPr lang="ru-RU" sz="1800" b="1" i="1" dirty="0" err="1" smtClean="0">
                <a:latin typeface="Arial" pitchFamily="34" charset="0"/>
                <a:cs typeface="Arial" pitchFamily="34" charset="0"/>
              </a:rPr>
              <a:t>мульт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 - и художественных фильмов (название фильма, текст, иллюстрация).</a:t>
            </a:r>
          </a:p>
          <a:p>
            <a:pPr marL="273050" indent="-273050" eaLnBrk="1" hangingPunct="1">
              <a:buFont typeface="Wingdings 2" pitchFamily="18" charset="2"/>
              <a:buNone/>
            </a:pP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4.Шумовые, ударные, свистящие инструменты (деревянные палочки, ложки, маракасы, треугольники, дудочки и др.)</a:t>
            </a:r>
          </a:p>
        </p:txBody>
      </p:sp>
      <p:pic>
        <p:nvPicPr>
          <p:cNvPr id="64516" name="Рисунок 4" descr="muzinstr3-300x28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5732463"/>
            <a:ext cx="12842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20040"/>
            <a:ext cx="7239000" cy="1143000"/>
          </a:xfrm>
        </p:spPr>
        <p:txBody>
          <a:bodyPr lIns="45720" tIns="0" rIns="45720" bIns="0" anchor="b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800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ru-RU" sz="3800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endParaRPr lang="ru-RU" sz="6000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BirchCTT" pitchFamily="2" charset="0"/>
            </a:endParaRPr>
          </a:p>
        </p:txBody>
      </p:sp>
      <p:sp>
        <p:nvSpPr>
          <p:cNvPr id="45058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73050" indent="-273050" algn="ctr" eaLnBrk="1" hangingPunct="1">
              <a:buFontTx/>
              <a:buNone/>
            </a:pPr>
            <a:r>
              <a:rPr lang="ru-RU" sz="3300" dirty="0" smtClean="0">
                <a:solidFill>
                  <a:srgbClr val="772754"/>
                </a:solidFill>
              </a:rPr>
              <a:t>  </a:t>
            </a:r>
            <a:r>
              <a:rPr lang="ru-RU" sz="3000" i="1" dirty="0" smtClean="0">
                <a:solidFill>
                  <a:srgbClr val="772754"/>
                </a:solidFill>
                <a:latin typeface="Arial" charset="0"/>
              </a:rPr>
              <a:t>разработка системы взаимодействия музыкального руководителя и воспитателя в решении задач музыкального воспитания и развития детей  в целостном образовательном процессе детского сада</a:t>
            </a:r>
          </a:p>
          <a:p>
            <a:pPr marL="273050" indent="-273050" eaLnBrk="1" hangingPunct="1">
              <a:buFontTx/>
              <a:buNone/>
            </a:pPr>
            <a:endParaRPr lang="ru-RU" sz="3300" dirty="0" smtClean="0">
              <a:solidFill>
                <a:srgbClr val="772754"/>
              </a:solidFill>
              <a:latin typeface="Arial" charset="0"/>
            </a:endParaRPr>
          </a:p>
        </p:txBody>
      </p:sp>
      <p:pic>
        <p:nvPicPr>
          <p:cNvPr id="45059" name="Рисунок 6" descr="1252911300_11181889_smaylik_muzuyka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4797425"/>
            <a:ext cx="1857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821448" y="714356"/>
            <a:ext cx="167225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B2025A"/>
                </a:solidFill>
                <a:latin typeface="BirchCTT" pitchFamily="2" charset="0"/>
              </a:rPr>
              <a:t>ЦЕЛЬ</a:t>
            </a:r>
            <a:r>
              <a:rPr lang="ru-RU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B2025A"/>
                </a:solidFill>
                <a:latin typeface="BirchCTT" pitchFamily="2" charset="0"/>
              </a:rPr>
              <a:t>: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/>
          <a:lstStyle/>
          <a:p>
            <a:pPr eaLnBrk="1" hangingPunct="1"/>
            <a:r>
              <a:rPr lang="ru-RU" sz="3200" smtClean="0"/>
              <a:t>Создание музыкальной среды в групповой комнате</a:t>
            </a:r>
          </a:p>
        </p:txBody>
      </p:sp>
      <p:sp>
        <p:nvSpPr>
          <p:cNvPr id="65538" name="Содержимое 2"/>
          <p:cNvSpPr>
            <a:spLocks noGrp="1"/>
          </p:cNvSpPr>
          <p:nvPr>
            <p:ph idx="1"/>
          </p:nvPr>
        </p:nvSpPr>
        <p:spPr>
          <a:xfrm>
            <a:off x="457200" y="1609725"/>
            <a:ext cx="7400925" cy="48466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5.Музыкально-дидактические игры и пособия (должны быть интересны, привлекательны, красочно оформлены), например, «Птицы и птенчики», «Громко-тихо», «Угадай, на чём играю?», «Музыкальное лото», «Ступеньки», «Музыкальный магазин» и др.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6. Наличие в групповой комнате театрально-игровой зоны и уголка ряженья (разные виды кукольного театра, ткань, костюмы для ряженья) для  разыгрывания народных песенок, </a:t>
            </a:r>
            <a:r>
              <a:rPr lang="ru-RU" sz="1800" b="1" i="1" dirty="0" err="1" smtClean="0">
                <a:latin typeface="Arial" pitchFamily="34" charset="0"/>
                <a:cs typeface="Arial" pitchFamily="34" charset="0"/>
              </a:rPr>
              <a:t>потешек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, игр-драматизаций.</a:t>
            </a:r>
          </a:p>
          <a:p>
            <a:pPr eaLnBrk="1" hangingPunct="1">
              <a:buFont typeface="Wingdings 2" pitchFamily="18" charset="2"/>
              <a:buNone/>
            </a:pPr>
            <a:endParaRPr lang="ru-RU" sz="1800" b="1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5539" name="Picture 2" descr="http://muzruk.wmsite.ru/_mod_files/ce_images/1252911054_7f78f2b30640917605f098026d89df0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5500688"/>
            <a:ext cx="150018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Мастер-класс. Изготовление атрибутов для музыкальных уголков.</a:t>
            </a:r>
          </a:p>
        </p:txBody>
      </p:sp>
      <p:sp>
        <p:nvSpPr>
          <p:cNvPr id="66562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Маракасы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        Маракасы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2" descr="C:\Users\User\Desktop\муз. уголки\IMG_148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41993" t="11052"/>
          <a:stretch>
            <a:fillRect/>
          </a:stretch>
        </p:blipFill>
        <p:spPr bwMode="auto">
          <a:xfrm>
            <a:off x="5000628" y="2214554"/>
            <a:ext cx="3429024" cy="3916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Picture 2" descr="C:\Users\User\Desktop\муз. уголки\IMG_148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3157" r="54507"/>
          <a:stretch>
            <a:fillRect/>
          </a:stretch>
        </p:blipFill>
        <p:spPr bwMode="auto">
          <a:xfrm>
            <a:off x="500034" y="2214554"/>
            <a:ext cx="3857652" cy="38154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>
                <a:solidFill>
                  <a:srgbClr val="7030A0"/>
                </a:solidFill>
              </a:rPr>
              <a:t>Совместное изготовление атрибутов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00166" y="2000240"/>
            <a:ext cx="7186634" cy="41259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netboardme-cf1.s3.amazonaws.com/published/340155/files/s_3575080347d75a666d7ce99492b775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8215370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5"/>
          <p:cNvSpPr>
            <a:spLocks noGrp="1"/>
          </p:cNvSpPr>
          <p:nvPr>
            <p:ph type="title"/>
          </p:nvPr>
        </p:nvSpPr>
        <p:spPr>
          <a:xfrm>
            <a:off x="5724128" y="764705"/>
            <a:ext cx="3096022" cy="2736304"/>
          </a:xfrm>
        </p:spPr>
        <p:txBody>
          <a:bodyPr/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Музыкальный уголок в старшей группе </a:t>
            </a:r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Забавные малыши</a:t>
            </a:r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400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netboardme-cf1.s3.amazonaws.com/published/340155/files/s_72bf5e65447917f5033bd98436da85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5000628" cy="50006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Концерт, посвящённый Дню Дошкольного работника.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8200" y="2928934"/>
            <a:ext cx="4038600" cy="319722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2714620"/>
            <a:ext cx="4038600" cy="34115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netboardme-cf1.s3.amazonaws.com/published/340155/files/s_a9fb2df3ea19d80f96f262f183dd986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4286280" cy="4286280"/>
          </a:xfrm>
          <a:prstGeom prst="rect">
            <a:avLst/>
          </a:prstGeom>
          <a:noFill/>
        </p:spPr>
      </p:pic>
      <p:pic>
        <p:nvPicPr>
          <p:cNvPr id="2052" name="Picture 4" descr="https://netboardme-cf1.s3.amazonaws.com/published/340155/files/s_2ccc42d0f0371d976b8c6969332cd10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785926"/>
            <a:ext cx="4143404" cy="4286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538757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288" y="1557338"/>
            <a:ext cx="8229600" cy="4525962"/>
          </a:xfrm>
        </p:spPr>
        <p:txBody>
          <a:bodyPr>
            <a:normAutofit/>
          </a:bodyPr>
          <a:lstStyle/>
          <a:p>
            <a:pPr marL="273050" indent="-27305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1.Процесс взаимодействия музыкального руководителя и воспитателя часто носит стихийный, нерегламентированный характер.</a:t>
            </a:r>
          </a:p>
          <a:p>
            <a:pPr marL="273050" indent="-27305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2. Не все воспитатели  владеют специальными исполнительскими умениями; многие  не знакомы со спецификой детского музыкального репертуара; слабо ориентируются в мире музыкального искусства.</a:t>
            </a:r>
          </a:p>
          <a:p>
            <a:pPr marL="273050" indent="-27305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Недостаточное использование музыки в быту детского сада и во время НОД.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714356"/>
            <a:ext cx="3421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i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Актуальность</a:t>
            </a:r>
            <a:endParaRPr lang="ru-RU" b="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Содержимое 4"/>
          <p:cNvSpPr>
            <a:spLocks noGrp="1"/>
          </p:cNvSpPr>
          <p:nvPr>
            <p:ph idx="1"/>
          </p:nvPr>
        </p:nvSpPr>
        <p:spPr>
          <a:xfrm>
            <a:off x="611188" y="1557338"/>
            <a:ext cx="7715250" cy="4195762"/>
          </a:xfrm>
        </p:spPr>
        <p:txBody>
          <a:bodyPr/>
          <a:lstStyle/>
          <a:p>
            <a:pPr marL="609600" indent="-609600" eaLnBrk="1" hangingPunct="1">
              <a:buFont typeface="Wingdings 2" pitchFamily="18" charset="2"/>
              <a:buAutoNum type="arabicPeriod"/>
            </a:pPr>
            <a:r>
              <a:rPr lang="ru-RU" sz="18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Изучить индивидуальные музыкальные возможности ребёнка и их учёт в целостном образовательном процессе.</a:t>
            </a:r>
          </a:p>
          <a:p>
            <a:pPr marL="609600" indent="-609600" eaLnBrk="1" hangingPunct="1">
              <a:buFont typeface="Wingdings 2" pitchFamily="18" charset="2"/>
              <a:buNone/>
            </a:pPr>
            <a:endParaRPr lang="ru-RU" sz="18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ru-RU" sz="18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2. Познакомить воспитателей с  задачами музыкального воспитания и развития дошкольников.</a:t>
            </a:r>
          </a:p>
          <a:p>
            <a:pPr marL="609600" indent="-609600" eaLnBrk="1" hangingPunct="1">
              <a:buFont typeface="Wingdings 2" pitchFamily="18" charset="2"/>
              <a:buNone/>
            </a:pPr>
            <a:endParaRPr lang="ru-RU" sz="18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ru-RU" sz="18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3. Создание развивающей музыкально-образовательной среды детского сада.</a:t>
            </a:r>
          </a:p>
          <a:p>
            <a:pPr marL="609600" indent="-609600" eaLnBrk="1" hangingPunct="1">
              <a:buFont typeface="Wingdings 2" pitchFamily="18" charset="2"/>
              <a:buNone/>
            </a:pPr>
            <a:endParaRPr lang="ru-RU" sz="1800" b="1" dirty="0" smtClean="0">
              <a:latin typeface="Comic Sans MS" pitchFamily="66" charset="0"/>
            </a:endParaRP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Comic Sans MS" pitchFamily="66" charset="0"/>
              </a:rPr>
              <a:t> </a:t>
            </a:r>
          </a:p>
        </p:txBody>
      </p:sp>
      <p:pic>
        <p:nvPicPr>
          <p:cNvPr id="46082" name="Picture 2" descr="http://muzruk.wmsite.ru/_mod_files/ce_images/1252911054_7f78f2b30640917605f098026d89df0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5500688"/>
            <a:ext cx="150018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WordArt 8"/>
          <p:cNvSpPr>
            <a:spLocks noChangeArrowheads="1" noChangeShapeType="1" noTextEdit="1"/>
          </p:cNvSpPr>
          <p:nvPr/>
        </p:nvSpPr>
        <p:spPr bwMode="auto">
          <a:xfrm>
            <a:off x="3786182" y="642918"/>
            <a:ext cx="216058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Задачи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37433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1. </a:t>
            </a:r>
            <a:r>
              <a:rPr lang="ru-RU" sz="2000" b="1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Диалогизации</a:t>
            </a:r>
            <a:r>
              <a:rPr lang="ru-RU" sz="20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Личностно-равноправная позиция музыкального руководителя и воспитателя в вопросах музыкального воспитания дошкольников.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</a:t>
            </a:r>
            <a:r>
              <a:rPr lang="ru-RU" sz="20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Индивидуализации.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Наличие прочных навыков музыкальной деятельности каждого участника взаимодействия.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</a:t>
            </a:r>
            <a:r>
              <a:rPr lang="ru-RU" sz="2000" b="1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Проблематизации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Осознание участниками взаимодействия такой важной функции педагогической деятельности воспитателя, как обеспечение целостности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воспитательно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-образовательного процесса.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 descr="http://muzruk.wmsite.ru/_mod_files/ce_images/1252911054_7f78f2b30640917605f098026d89df0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5286375"/>
            <a:ext cx="150018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WordArt 5"/>
          <p:cNvSpPr>
            <a:spLocks noChangeArrowheads="1" noChangeShapeType="1" noTextEdit="1"/>
          </p:cNvSpPr>
          <p:nvPr/>
        </p:nvSpPr>
        <p:spPr bwMode="auto">
          <a:xfrm>
            <a:off x="2339975" y="620713"/>
            <a:ext cx="349726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Bookman Old Style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500042"/>
            <a:ext cx="2343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itchFamily="34" charset="0"/>
                <a:cs typeface="Arial" pitchFamily="34" charset="0"/>
              </a:rPr>
              <a:t>Принципы</a:t>
            </a:r>
            <a:endParaRPr lang="ru-RU" b="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301103341"/>
              </p:ext>
            </p:extLst>
          </p:nvPr>
        </p:nvGraphicFramePr>
        <p:xfrm>
          <a:off x="285719" y="483022"/>
          <a:ext cx="8429685" cy="3819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ru-RU" sz="3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Условия успешного взаимодействия</a:t>
            </a:r>
          </a:p>
        </p:txBody>
      </p:sp>
      <p:sp>
        <p:nvSpPr>
          <p:cNvPr id="4915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i="1" dirty="0" smtClean="0">
                <a:latin typeface="Arial" charset="0"/>
                <a:cs typeface="Arial" charset="0"/>
              </a:rPr>
              <a:t>Совместное планирование работы. 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i="1" dirty="0" smtClean="0">
                <a:latin typeface="Arial" charset="0"/>
                <a:cs typeface="Arial" charset="0"/>
              </a:rPr>
              <a:t> Единство требований, предъявляемых детям.  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4"/>
          <p:cNvSpPr txBox="1">
            <a:spLocks noChangeArrowheads="1"/>
          </p:cNvSpPr>
          <p:nvPr/>
        </p:nvSpPr>
        <p:spPr bwMode="auto">
          <a:xfrm>
            <a:off x="4389438" y="31480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>
                <a:solidFill>
                  <a:srgbClr val="0000CC"/>
                </a:solidFill>
                <a:latin typeface="Arial" charset="0"/>
              </a:rPr>
              <a:t> </a:t>
            </a:r>
          </a:p>
        </p:txBody>
      </p:sp>
      <p:sp>
        <p:nvSpPr>
          <p:cNvPr id="50178" name="Text Box 17"/>
          <p:cNvSpPr txBox="1">
            <a:spLocks noChangeArrowheads="1"/>
          </p:cNvSpPr>
          <p:nvPr/>
        </p:nvSpPr>
        <p:spPr bwMode="auto">
          <a:xfrm>
            <a:off x="3597275" y="41560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>
              <a:latin typeface="Arial" charset="0"/>
            </a:endParaRPr>
          </a:p>
        </p:txBody>
      </p:sp>
      <p:sp>
        <p:nvSpPr>
          <p:cNvPr id="50179" name="Text Box 19"/>
          <p:cNvSpPr txBox="1">
            <a:spLocks noChangeArrowheads="1"/>
          </p:cNvSpPr>
          <p:nvPr/>
        </p:nvSpPr>
        <p:spPr bwMode="auto">
          <a:xfrm>
            <a:off x="4911725" y="42767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latin typeface="Arial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740873576"/>
              </p:ext>
            </p:extLst>
          </p:nvPr>
        </p:nvGraphicFramePr>
        <p:xfrm>
          <a:off x="285720" y="428604"/>
          <a:ext cx="8640960" cy="50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0181" name="TextBox 5"/>
          <p:cNvSpPr txBox="1">
            <a:spLocks noChangeArrowheads="1"/>
          </p:cNvSpPr>
          <p:nvPr/>
        </p:nvSpPr>
        <p:spPr bwMode="auto">
          <a:xfrm>
            <a:off x="1285852" y="2285992"/>
            <a:ext cx="1644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800" i="1" dirty="0"/>
              <a:t>Подготовка </a:t>
            </a:r>
          </a:p>
          <a:p>
            <a:pPr algn="ctr"/>
            <a:r>
              <a:rPr lang="ru-RU" sz="1800" i="1" dirty="0"/>
              <a:t>атрибутов,</a:t>
            </a:r>
          </a:p>
          <a:p>
            <a:pPr algn="ctr"/>
            <a:r>
              <a:rPr lang="ru-RU" sz="1800" i="1" dirty="0"/>
              <a:t>костюмов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3"/>
          <p:cNvSpPr txBox="1">
            <a:spLocks/>
          </p:cNvSpPr>
          <p:nvPr/>
        </p:nvSpPr>
        <p:spPr bwMode="auto">
          <a:xfrm>
            <a:off x="0" y="142875"/>
            <a:ext cx="8801100" cy="1143000"/>
          </a:xfrm>
          <a:prstGeom prst="ellipse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E75C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Участие воспитателя в</a:t>
            </a:r>
            <a:r>
              <a:rPr kumimoji="0" lang="ru-RU" sz="2000" b="0" i="1" u="none" strike="noStrike" kern="0" cap="none" spc="0" normalizeH="0" noProof="0" dirty="0" smtClean="0">
                <a:ln>
                  <a:noFill/>
                </a:ln>
                <a:solidFill>
                  <a:srgbClr val="E75C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первой</a:t>
            </a: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E75C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части НОД</a:t>
            </a:r>
            <a:endParaRPr kumimoji="0" lang="ru-RU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034" y="1214422"/>
            <a:ext cx="2286000" cy="10649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sz="14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Разучивание</a:t>
            </a:r>
          </a:p>
          <a:p>
            <a:pPr lvl="0" algn="ctr">
              <a:defRPr/>
            </a:pPr>
            <a:r>
              <a:rPr lang="ru-RU" sz="14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новых движений</a:t>
            </a:r>
          </a:p>
          <a:p>
            <a:pPr lvl="0" algn="ctr">
              <a:lnSpc>
                <a:spcPct val="90000"/>
              </a:lnSpc>
              <a:spcBef>
                <a:spcPts val="600"/>
              </a:spcBef>
              <a:buClr>
                <a:srgbClr val="575F6D"/>
              </a:buClr>
              <a:buSzPct val="73000"/>
              <a:defRPr/>
            </a:pPr>
            <a:r>
              <a:rPr lang="ru-RU" sz="14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(роль воспитателя</a:t>
            </a:r>
          </a:p>
          <a:p>
            <a:pPr lvl="0" algn="ctr">
              <a:lnSpc>
                <a:spcPct val="90000"/>
              </a:lnSpc>
              <a:spcBef>
                <a:spcPts val="600"/>
              </a:spcBef>
              <a:buClr>
                <a:srgbClr val="575F6D"/>
              </a:buClr>
              <a:buSzPct val="73000"/>
              <a:defRPr/>
            </a:pPr>
            <a:r>
              <a:rPr lang="ru-RU" sz="14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велика)</a:t>
            </a:r>
            <a:endParaRPr lang="ru-RU" sz="1400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28662" y="2714620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sz="18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Участие</a:t>
            </a:r>
          </a:p>
          <a:p>
            <a:pPr lvl="0" algn="ctr">
              <a:defRPr/>
            </a:pPr>
            <a:r>
              <a:rPr lang="ru-RU" sz="18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в показе </a:t>
            </a:r>
          </a:p>
          <a:p>
            <a:pPr lvl="0" algn="ctr">
              <a:defRPr/>
            </a:pPr>
            <a:r>
              <a:rPr lang="ru-RU" sz="18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всех видов упражнений</a:t>
            </a:r>
            <a:endParaRPr lang="ru-RU" sz="4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85918" y="392906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Делает </a:t>
            </a:r>
          </a:p>
          <a:p>
            <a:pPr algn="ctr">
              <a:defRPr/>
            </a:pPr>
            <a:r>
              <a:rPr lang="ru-RU" sz="20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соответствующие</a:t>
            </a:r>
          </a:p>
          <a:p>
            <a:pPr algn="ctr">
              <a:defRPr/>
            </a:pPr>
            <a:r>
              <a:rPr lang="ru-RU" sz="20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указания</a:t>
            </a:r>
          </a:p>
          <a:p>
            <a:pPr algn="ctr">
              <a:defRPr/>
            </a:pPr>
            <a:r>
              <a:rPr lang="ru-RU" sz="20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детям</a:t>
            </a:r>
            <a:endParaRPr lang="ru-RU" sz="2000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572000" y="1214422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Предлагает точные, </a:t>
            </a:r>
          </a:p>
          <a:p>
            <a:pPr algn="ctr">
              <a:defRPr/>
            </a:pPr>
            <a:r>
              <a:rPr lang="ru-RU" sz="20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чёткие, красивые </a:t>
            </a:r>
          </a:p>
          <a:p>
            <a:pPr algn="ctr">
              <a:defRPr/>
            </a:pPr>
            <a:r>
              <a:rPr lang="ru-RU" sz="20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образцы движений </a:t>
            </a:r>
          </a:p>
          <a:p>
            <a:pPr algn="ctr">
              <a:defRPr/>
            </a:pPr>
            <a:r>
              <a:rPr lang="ru-RU" sz="20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во всех видах </a:t>
            </a:r>
          </a:p>
          <a:p>
            <a:pPr algn="ctr">
              <a:defRPr/>
            </a:pPr>
            <a:r>
              <a:rPr lang="ru-RU" sz="20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упражнений </a:t>
            </a:r>
          </a:p>
          <a:p>
            <a:pPr algn="ctr">
              <a:defRPr/>
            </a:pPr>
            <a:r>
              <a:rPr lang="ru-RU" sz="20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(за исключением образных </a:t>
            </a:r>
          </a:p>
          <a:p>
            <a:pPr algn="ctr">
              <a:defRPr/>
            </a:pPr>
            <a:r>
              <a:rPr lang="ru-RU" sz="20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упражнений, в которых </a:t>
            </a:r>
          </a:p>
          <a:p>
            <a:pPr algn="ctr">
              <a:defRPr/>
            </a:pPr>
            <a:r>
              <a:rPr lang="ru-RU" sz="20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даёт примерные</a:t>
            </a:r>
          </a:p>
          <a:p>
            <a:pPr algn="ctr">
              <a:defRPr/>
            </a:pPr>
            <a:r>
              <a:rPr lang="ru-RU" sz="20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образцы)</a:t>
            </a:r>
          </a:p>
          <a:p>
            <a:pPr algn="ctr">
              <a:defRPr/>
            </a:pP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Impac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1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Тема Office">
      <a:majorFont>
        <a:latin typeface="Impac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cademic_ID03">
  <a:themeElements>
    <a:clrScheme name="1_Academic_ID03 1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FFFFFF"/>
      </a:accent3>
      <a:accent4>
        <a:srgbClr val="000000"/>
      </a:accent4>
      <a:accent5>
        <a:srgbClr val="FEC3AE"/>
      </a:accent5>
      <a:accent6>
        <a:srgbClr val="6989C4"/>
      </a:accent6>
      <a:hlink>
        <a:srgbClr val="D2611C"/>
      </a:hlink>
      <a:folHlink>
        <a:srgbClr val="3B435B"/>
      </a:folHlink>
    </a:clrScheme>
    <a:fontScheme name="1_Academic_ID03">
      <a:majorFont>
        <a:latin typeface="Verdana"/>
        <a:ea typeface=""/>
        <a:cs typeface="Arial"/>
      </a:majorFont>
      <a:minorFont>
        <a:latin typeface="Verdan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cademic_ID03 1">
        <a:dk1>
          <a:srgbClr val="000000"/>
        </a:dk1>
        <a:lt1>
          <a:srgbClr val="FFFFFF"/>
        </a:lt1>
        <a:dk2>
          <a:srgbClr val="575F6D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FFFFFF"/>
        </a:accent3>
        <a:accent4>
          <a:srgbClr val="000000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TS010362641</Template>
  <TotalTime>0</TotalTime>
  <Words>1146</Words>
  <Application>Microsoft Office PowerPoint</Application>
  <PresentationFormat>Экран (4:3)</PresentationFormat>
  <Paragraphs>146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Тема Office</vt:lpstr>
      <vt:lpstr>1_Тема Office</vt:lpstr>
      <vt:lpstr>1_Academic_ID03</vt:lpstr>
      <vt:lpstr>Слайд 1</vt:lpstr>
      <vt:lpstr> </vt:lpstr>
      <vt:lpstr>Слайд 3</vt:lpstr>
      <vt:lpstr>Слайд 4</vt:lpstr>
      <vt:lpstr>Слайд 5</vt:lpstr>
      <vt:lpstr>Слайд 6</vt:lpstr>
      <vt:lpstr>Условия успешного взаимодействия</vt:lpstr>
      <vt:lpstr>Слайд 8</vt:lpstr>
      <vt:lpstr>Слайд 9</vt:lpstr>
      <vt:lpstr>Участие воспитателя в НОД</vt:lpstr>
      <vt:lpstr>Участие воспитателя  в НОД</vt:lpstr>
      <vt:lpstr>Участие воспитателя в НОД</vt:lpstr>
      <vt:lpstr>Слайд 13</vt:lpstr>
      <vt:lpstr>Слайд 14</vt:lpstr>
      <vt:lpstr>Слайд 15</vt:lpstr>
      <vt:lpstr>Слайд 16</vt:lpstr>
      <vt:lpstr>Слайд 17</vt:lpstr>
      <vt:lpstr>Музыкальная среда</vt:lpstr>
      <vt:lpstr>Создание музыкальной среды в групповой комнате.</vt:lpstr>
      <vt:lpstr>Создание музыкальной среды в групповой комнате</vt:lpstr>
      <vt:lpstr>Мастер-класс. Изготовление атрибутов для музыкальных уголков.</vt:lpstr>
      <vt:lpstr>Совместное изготовление атрибутов</vt:lpstr>
      <vt:lpstr>Музыкальный уголок в старшей группе  «Забавные малыши»</vt:lpstr>
      <vt:lpstr>Концерт, посвящённый Дню Дошкольного работника.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/>
  <cp:keywords/>
  <dc:description/>
  <cp:lastModifiedBy/>
  <cp:revision>8</cp:revision>
  <dcterms:created xsi:type="dcterms:W3CDTF">2012-02-22T00:47:45Z</dcterms:created>
  <dcterms:modified xsi:type="dcterms:W3CDTF">2025-10-08T13:50:41Z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TC103626419990</vt:lpwstr>
  </property>
</Properties>
</file>