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4" r:id="rId2"/>
    <p:sldId id="257" r:id="rId3"/>
    <p:sldId id="260" r:id="rId4"/>
    <p:sldId id="266" r:id="rId5"/>
    <p:sldId id="26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CB77-A9A0-4D72-914C-ED9223301380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94DBA-5EC8-4D89-921C-38C20EF77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4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709" y="2132856"/>
            <a:ext cx="9036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</a:t>
            </a:r>
          </a:p>
          <a:p>
            <a:pPr lvl="0"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грового занятия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ФЭМП</a:t>
            </a:r>
          </a:p>
          <a:p>
            <a:pPr lvl="0"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подготовительного к школе возраста</a:t>
            </a: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«Солнышко спасаем –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Весне помогаем»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09" y="188640"/>
            <a:ext cx="88767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Муниципальное  дошкольное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образовательное автономное учреждение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«Детский сад № 106 «Анютины глазки» комбинированного вида» г. Орска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6098" y="5013176"/>
            <a:ext cx="4572000" cy="8756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spcAft>
                <a:spcPts val="300"/>
              </a:spcAft>
              <a:buClr>
                <a:srgbClr val="8E736A">
                  <a:lumMod val="75000"/>
                </a:srgbClr>
              </a:buClr>
              <a:buSzPct val="130000"/>
            </a:pPr>
            <a:r>
              <a:rPr lang="ru-RU" sz="2200" b="1" i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Лагутина Светлана </a:t>
            </a:r>
            <a:r>
              <a:rPr lang="ru-RU" sz="2200" b="1" i="1" dirty="0" err="1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Равиковна</a:t>
            </a:r>
            <a:r>
              <a:rPr lang="ru-RU" sz="2200" b="1" i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200" b="1" i="1" dirty="0" smtClean="0">
              <a:ln w="10541" cmpd="sng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ct val="20000"/>
              </a:spcBef>
              <a:spcAft>
                <a:spcPts val="300"/>
              </a:spcAft>
              <a:buClr>
                <a:srgbClr val="8E736A">
                  <a:lumMod val="75000"/>
                </a:srgbClr>
              </a:buClr>
              <a:buSzPct val="130000"/>
            </a:pPr>
            <a:r>
              <a:rPr lang="ru-RU" sz="2200" b="1" i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  <a:endParaRPr lang="ru-RU" sz="2200" b="1" i="1" dirty="0">
              <a:ln w="10541" cmpd="sng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3096344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05462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7" y="1484784"/>
            <a:ext cx="5050013" cy="36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гнутая вниз стрелка 1"/>
          <p:cNvSpPr/>
          <p:nvPr/>
        </p:nvSpPr>
        <p:spPr>
          <a:xfrm rot="17381141" flipV="1">
            <a:off x="168094" y="2365984"/>
            <a:ext cx="2232248" cy="936105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 rot="15874319">
            <a:off x="3377372" y="1687563"/>
            <a:ext cx="1097280" cy="2232248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390">
            <a:off x="261711" y="3590630"/>
            <a:ext cx="2901558" cy="3038132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5280685"/>
            <a:ext cx="3049862" cy="1531413"/>
          </a:xfrm>
          <a:prstGeom prst="rect">
            <a:avLst/>
          </a:prstGeom>
        </p:spPr>
      </p:pic>
      <p:sp>
        <p:nvSpPr>
          <p:cNvPr id="16" name="Выгнутая вправо стрелка 15"/>
          <p:cNvSpPr/>
          <p:nvPr/>
        </p:nvSpPr>
        <p:spPr>
          <a:xfrm rot="16200000">
            <a:off x="5881980" y="-503456"/>
            <a:ext cx="1035198" cy="221499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5588048" flipV="1">
            <a:off x="3455221" y="4814717"/>
            <a:ext cx="2548843" cy="118581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2341203">
            <a:off x="7042697" y="2321858"/>
            <a:ext cx="1305912" cy="2162195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Управляющая кнопка: далее 23">
            <a:hlinkClick r:id="" action="ppaction://hlinkshowjump?jump=lastslide" highlightClick="1"/>
          </p:cNvPr>
          <p:cNvSpPr/>
          <p:nvPr/>
        </p:nvSpPr>
        <p:spPr>
          <a:xfrm>
            <a:off x="8329307" y="6135751"/>
            <a:ext cx="557133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1121643"/>
            <a:ext cx="1224136" cy="12500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51346" y="1200126"/>
            <a:ext cx="1350148" cy="1292769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635646" y="1121642"/>
            <a:ext cx="1392737" cy="1250037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346276" y="3209437"/>
            <a:ext cx="1368152" cy="1270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0" t="8605" r="26690"/>
          <a:stretch/>
        </p:blipFill>
        <p:spPr>
          <a:xfrm>
            <a:off x="2230581" y="1339887"/>
            <a:ext cx="685235" cy="806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44" y="1459898"/>
            <a:ext cx="806710" cy="806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40" y="3259277"/>
            <a:ext cx="1367986" cy="13679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16835" r="22227" b="15305"/>
          <a:stretch/>
        </p:blipFill>
        <p:spPr>
          <a:xfrm>
            <a:off x="6996545" y="1339887"/>
            <a:ext cx="756692" cy="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«Угадай, какая птица?»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691648"/>
            <a:ext cx="2088232" cy="2664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1709192"/>
            <a:ext cx="2088232" cy="2664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1709192"/>
            <a:ext cx="2088232" cy="2664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1687959"/>
            <a:ext cx="2088232" cy="2664296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98" y="1813923"/>
            <a:ext cx="1809276" cy="24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5"/>
          <a:stretch/>
        </p:blipFill>
        <p:spPr>
          <a:xfrm>
            <a:off x="2431006" y="1913635"/>
            <a:ext cx="1903409" cy="24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807136"/>
            <a:ext cx="1872208" cy="2496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176" y="1813923"/>
            <a:ext cx="1809276" cy="241236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72400" y="6021288"/>
            <a:ext cx="792088" cy="8367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</a:t>
            </a:r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внимание «Кто лишний? Почему?»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Управляющая кнопка: назад 2">
            <a:hlinkClick r:id="rId12" action="ppaction://hlinksldjump" highlightClick="1"/>
          </p:cNvPr>
          <p:cNvSpPr/>
          <p:nvPr/>
        </p:nvSpPr>
        <p:spPr>
          <a:xfrm>
            <a:off x="8100392" y="5896628"/>
            <a:ext cx="936104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74950" r="41060" b="4646"/>
          <a:stretch/>
        </p:blipFill>
        <p:spPr>
          <a:xfrm>
            <a:off x="4625751" y="3933056"/>
            <a:ext cx="2542620" cy="22526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9" t="32525" r="4394" b="47475"/>
          <a:stretch/>
        </p:blipFill>
        <p:spPr>
          <a:xfrm>
            <a:off x="3199444" y="1378918"/>
            <a:ext cx="2311323" cy="20801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75937" r="78485" b="5253"/>
          <a:stretch/>
        </p:blipFill>
        <p:spPr>
          <a:xfrm>
            <a:off x="5784900" y="1403127"/>
            <a:ext cx="2517236" cy="20559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4" t="11831" r="4242" b="68889"/>
          <a:stretch/>
        </p:blipFill>
        <p:spPr>
          <a:xfrm>
            <a:off x="265537" y="1378918"/>
            <a:ext cx="2578271" cy="21396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9928" r="77788" b="48121"/>
          <a:stretch/>
        </p:blipFill>
        <p:spPr>
          <a:xfrm>
            <a:off x="1331640" y="3933055"/>
            <a:ext cx="2502269" cy="22526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утка дик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11760" y="890896"/>
            <a:ext cx="609600" cy="609600"/>
          </a:xfrm>
          <a:prstGeom prst="rect">
            <a:avLst/>
          </a:prstGeom>
        </p:spPr>
      </p:pic>
      <p:pic>
        <p:nvPicPr>
          <p:cNvPr id="10" name="соловей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076056" y="847980"/>
            <a:ext cx="609600" cy="609600"/>
          </a:xfrm>
          <a:prstGeom prst="rect">
            <a:avLst/>
          </a:prstGeom>
        </p:spPr>
      </p:pic>
      <p:pic>
        <p:nvPicPr>
          <p:cNvPr id="11" name="кукушк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148291" y="863648"/>
            <a:ext cx="609600" cy="609600"/>
          </a:xfrm>
          <a:prstGeom prst="rect">
            <a:avLst/>
          </a:prstGeom>
        </p:spPr>
      </p:pic>
      <p:pic>
        <p:nvPicPr>
          <p:cNvPr id="12" name="ворона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77076" y="3789040"/>
            <a:ext cx="609600" cy="609600"/>
          </a:xfrm>
          <a:prstGeom prst="rect">
            <a:avLst/>
          </a:prstGeom>
        </p:spPr>
      </p:pic>
      <p:pic>
        <p:nvPicPr>
          <p:cNvPr id="13" name="ласточка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168371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4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51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5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76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4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5" y="1429272"/>
            <a:ext cx="3058763" cy="252602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85978"/>
            <a:ext cx="8784976" cy="1143000"/>
          </a:xfrm>
          <a:prstGeom prst="rect">
            <a:avLst/>
          </a:prstGeom>
          <a:effectLst/>
        </p:spPr>
        <p:txBody>
          <a:bodyPr vert="horz" lIns="91440" tIns="45720" rIns="91440" bIns="45720" numCol="1" rtlCol="0" anchor="t" anchorCtr="0">
            <a:prstTxWarp prst="textPlain">
              <a:avLst/>
            </a:prstTxWarp>
            <a:no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ru-RU" sz="9600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96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6158"/>
          <a:stretch/>
        </p:blipFill>
        <p:spPr>
          <a:xfrm>
            <a:off x="1291488" y="3645024"/>
            <a:ext cx="5023201" cy="3212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13" y="1052736"/>
            <a:ext cx="4198776" cy="41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578</TotalTime>
  <Words>47</Words>
  <Application>Microsoft Office PowerPoint</Application>
  <PresentationFormat>Экран (4:3)</PresentationFormat>
  <Paragraphs>10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автономное образовательное учреждение «Детский сад № 18 «Гнёздышко» комбинированного вида г. Орска» </dc:title>
  <dc:creator>Admin</dc:creator>
  <cp:lastModifiedBy>Admin</cp:lastModifiedBy>
  <cp:revision>45</cp:revision>
  <dcterms:created xsi:type="dcterms:W3CDTF">2016-03-01T16:32:41Z</dcterms:created>
  <dcterms:modified xsi:type="dcterms:W3CDTF">2024-04-14T08:18:02Z</dcterms:modified>
</cp:coreProperties>
</file>