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11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94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64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00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87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7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29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98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27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5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83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EB581-32AA-4E19-8AE4-8959365D1766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9A796-DD1D-4206-8125-5A5066A394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47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"/>
            <a:ext cx="6858000" cy="97917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3567837"/>
            <a:ext cx="685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Воспитанники МДОАУ «Детский сад №106»</a:t>
            </a:r>
          </a:p>
          <a:p>
            <a:pPr algn="ctr"/>
            <a:r>
              <a:rPr lang="ru-RU" sz="2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Орска, группа №6 «Почемучки»</a:t>
            </a:r>
          </a:p>
          <a:p>
            <a:pPr algn="ctr"/>
            <a:r>
              <a:rPr lang="ru-RU" sz="2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оспитатель </a:t>
            </a:r>
            <a:r>
              <a:rPr lang="ru-RU" sz="2000" b="1" cap="none" spc="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Аляева</a:t>
            </a:r>
            <a:r>
              <a:rPr lang="ru-RU" sz="20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Мария Тимофеевна</a:t>
            </a:r>
            <a:endParaRPr lang="ru-RU" sz="20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37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22</Words>
  <Application>Microsoft Office PowerPoint</Application>
  <PresentationFormat>Лист A4 (210x297 мм)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cp:lastPrinted>2026-02-28T14:36:20Z</cp:lastPrinted>
  <dcterms:created xsi:type="dcterms:W3CDTF">2026-02-28T14:10:55Z</dcterms:created>
  <dcterms:modified xsi:type="dcterms:W3CDTF">2026-02-28T14:37:21Z</dcterms:modified>
</cp:coreProperties>
</file>