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80" r:id="rId9"/>
    <p:sldId id="262" r:id="rId10"/>
    <p:sldId id="264" r:id="rId11"/>
    <p:sldId id="265" r:id="rId12"/>
    <p:sldId id="277" r:id="rId13"/>
    <p:sldId id="278" r:id="rId14"/>
    <p:sldId id="279" r:id="rId15"/>
    <p:sldId id="266" r:id="rId16"/>
    <p:sldId id="267" r:id="rId17"/>
    <p:sldId id="281" r:id="rId18"/>
    <p:sldId id="270" r:id="rId19"/>
    <p:sldId id="27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EF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1" autoAdjust="0"/>
    <p:restoredTop sz="99885" autoAdjust="0"/>
  </p:normalViewPr>
  <p:slideViewPr>
    <p:cSldViewPr snapToGrid="0">
      <p:cViewPr>
        <p:scale>
          <a:sx n="81" d="100"/>
          <a:sy n="81" d="100"/>
        </p:scale>
        <p:origin x="710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8271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1456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8802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32377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9800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1276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7025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29259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42896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1293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6184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3437-A49F-4B6C-9F5C-FA391EDD1AD6}" type="datetimeFigureOut">
              <a:rPr lang="ru-RU" smtClean="0"/>
              <a:pPr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705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1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8245" y="5461478"/>
            <a:ext cx="5433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Опыт работы воспитателя </a:t>
            </a:r>
            <a:r>
              <a:rPr lang="ru-RU" dirty="0" smtClean="0"/>
              <a:t>МДОАУ </a:t>
            </a:r>
            <a:r>
              <a:rPr lang="ru-RU" dirty="0"/>
              <a:t>детский сад </a:t>
            </a:r>
            <a:r>
              <a:rPr lang="ru-RU" dirty="0" smtClean="0"/>
              <a:t>№106 </a:t>
            </a:r>
          </a:p>
          <a:p>
            <a:r>
              <a:rPr lang="ru-RU" dirty="0" err="1" smtClean="0"/>
              <a:t>Абдулвалеева</a:t>
            </a:r>
            <a:r>
              <a:rPr lang="ru-RU" dirty="0" smtClean="0"/>
              <a:t> </a:t>
            </a:r>
            <a:r>
              <a:rPr lang="ru-RU" smtClean="0"/>
              <a:t>Наталья Геннадьевна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898" y="3605339"/>
            <a:ext cx="3133988" cy="1756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9209" y="1484244"/>
            <a:ext cx="714292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Использование дидактических игр при формировании у детей 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дошкольного 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возраста</a:t>
            </a:r>
          </a:p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элементарных математических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509587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DSCN71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909588" y="2051053"/>
            <a:ext cx="2244846" cy="1683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169207" y="489297"/>
            <a:ext cx="74825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Закрепление знаний о цифрах, навыков </a:t>
            </a:r>
          </a:p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порядкового и количественного счета:</a:t>
            </a:r>
            <a:endParaRPr lang="ru-RU" sz="54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76870" y="2969351"/>
            <a:ext cx="2331719" cy="1748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SCN71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08469" y="4258496"/>
            <a:ext cx="2333895" cy="1750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DSCN71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601615" y="4264751"/>
            <a:ext cx="2349142" cy="1761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DSCN71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6193" y="1802672"/>
            <a:ext cx="2281646" cy="1711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83470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082" y="1825625"/>
            <a:ext cx="6509835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738" y="732564"/>
            <a:ext cx="11051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Игры: на соотношение числа с предметом, величины.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832" y="1538150"/>
            <a:ext cx="4877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Игра «Загадочные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грибы»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5482" y="1599705"/>
            <a:ext cx="50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Игра </a:t>
            </a:r>
            <a:r>
              <a:rPr lang="ru-RU" sz="2800" b="1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«Подбери по размеру»</a:t>
            </a:r>
            <a:endParaRPr lang="ru-RU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Users\Пользователь\Desktop\Презинтации по математике\Математика счетный материал\muhomor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785" y="2122926"/>
            <a:ext cx="5131564" cy="324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Презинтации по математике\Математика счетный материал\image_1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5083" y="2122926"/>
            <a:ext cx="2947886" cy="24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Презинтации по математике\Математика счетный материал\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8596" y="3596196"/>
            <a:ext cx="2706046" cy="269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3500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44" b="3516"/>
          <a:stretch/>
        </p:blipFill>
        <p:spPr>
          <a:xfrm>
            <a:off x="1059181" y="794268"/>
            <a:ext cx="5465530" cy="320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7068" y="1686057"/>
            <a:ext cx="1776288" cy="204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36" y="4486672"/>
            <a:ext cx="3227675" cy="135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9585" y="5732651"/>
            <a:ext cx="944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Абак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780" y="597013"/>
            <a:ext cx="3552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Игры на закрепление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состава числа</a:t>
            </a:r>
          </a:p>
        </p:txBody>
      </p:sp>
      <p:pic>
        <p:nvPicPr>
          <p:cNvPr id="1026" name="Picture 2" descr="C:\Users\Пользователь\Desktop\Презинтации по математике\Математика счетный материал\detsad-16420-1460301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5877" y="861210"/>
            <a:ext cx="5418833" cy="30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интации по математике\Математика счетный материал\detsad-287999-14529334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780" y="1465739"/>
            <a:ext cx="4080974" cy="271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779" y="3903785"/>
            <a:ext cx="4080975" cy="23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425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0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8335" y="2909608"/>
            <a:ext cx="460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«Математические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пазлы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Пользователь\Desktop\Презинтации по математике\Математика счетный материал\1379650706_2013-09-19_22072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507" y="410307"/>
            <a:ext cx="5333999" cy="38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езинтации по математике\Математика счетный материал\slide_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0768" y="3264877"/>
            <a:ext cx="4079630" cy="30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Презинтации по математике\Математика счетный материал\Математика 5\16034496_46247-650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7637" y="410307"/>
            <a:ext cx="4947870" cy="2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Презинтации по математике\Математика счетный материал\Математика 5\ea44978235ee429083872b1c2994dd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4185" y="3863715"/>
            <a:ext cx="4431321" cy="26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31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846" y="1825625"/>
            <a:ext cx="3564308" cy="4351338"/>
          </a:xfrm>
        </p:spPr>
      </p:pic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2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279" y="1884103"/>
            <a:ext cx="4552955" cy="304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934763" y="840331"/>
            <a:ext cx="3728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«Логическая цепочка»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9487" y="1014558"/>
            <a:ext cx="455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«Математическая машина»</a:t>
            </a:r>
          </a:p>
        </p:txBody>
      </p:sp>
      <p:pic>
        <p:nvPicPr>
          <p:cNvPr id="2050" name="Picture 2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279" y="1765648"/>
            <a:ext cx="4666398" cy="32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Презинтации по математике\Математика счетный материал\41303_20c7f9d94b34371bfbea01ac205405e1.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4038" y="1765648"/>
            <a:ext cx="3783623" cy="412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747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8597" y="489297"/>
            <a:ext cx="83799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Дидактические игры на закрепление умения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сравнивать,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ставить знаки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&gt;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&lt;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«=»: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8" t="36861" r="3924"/>
          <a:stretch/>
        </p:blipFill>
        <p:spPr>
          <a:xfrm>
            <a:off x="6568829" y="3606085"/>
            <a:ext cx="4784972" cy="238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75" t="47692" r="23926"/>
          <a:stretch/>
        </p:blipFill>
        <p:spPr>
          <a:xfrm>
            <a:off x="2236599" y="2662029"/>
            <a:ext cx="3996999" cy="2422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227" y="1865032"/>
            <a:ext cx="49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«Составь пары и сравни»</a:t>
            </a:r>
          </a:p>
        </p:txBody>
      </p:sp>
    </p:spTree>
    <p:extLst>
      <p:ext uri="{BB962C8B-B14F-4D97-AF65-F5344CB8AC3E}">
        <p14:creationId xmlns:p14="http://schemas.microsoft.com/office/powerpoint/2010/main" xmlns="" val="46862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7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613" y="744334"/>
            <a:ext cx="81743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Использую разнообразный счетный материал.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Работаю над развитием графических навыков, умением ориентироваться на листе бумаги.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Использую словесные игры с</a:t>
            </a: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мячом, игры на развитие временных представлений, различение предлогов, пространственную ориентацию.</a:t>
            </a:r>
          </a:p>
          <a:p>
            <a:pPr>
              <a:buFont typeface="Arial" pitchFamily="34" charset="0"/>
              <a:buChar char="•"/>
            </a:pP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146" name="Picture 2" descr="C:\Users\Пользователь\Desktop\Презинтации по математике\Математика счетный материал\Matematicheskie_vesi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5416" y="491271"/>
            <a:ext cx="2803366" cy="29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езинтации по математике\Математика счетный материал\Matematicheskie_vesi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708" y="3785663"/>
            <a:ext cx="4072123" cy="241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N7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6015" y="1618764"/>
            <a:ext cx="5978433" cy="448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339143" y="762017"/>
            <a:ext cx="73541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Дополнительная литература: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3627" y="1825625"/>
            <a:ext cx="364474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7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4293" y="511661"/>
            <a:ext cx="78048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Центр «Занимательной математики»: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3647" y="1380358"/>
            <a:ext cx="3977400" cy="474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0953" y="3056417"/>
            <a:ext cx="5280394" cy="170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00014" y="2368957"/>
            <a:ext cx="478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Числовые домики и числовой ряд</a:t>
            </a:r>
          </a:p>
        </p:txBody>
      </p:sp>
    </p:spTree>
    <p:extLst>
      <p:ext uri="{BB962C8B-B14F-4D97-AF65-F5344CB8AC3E}">
        <p14:creationId xmlns:p14="http://schemas.microsoft.com/office/powerpoint/2010/main" xmlns="" val="308321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6189" y="1518881"/>
            <a:ext cx="76546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</a:p>
        </p:txBody>
      </p:sp>
      <p:pic>
        <p:nvPicPr>
          <p:cNvPr id="5" name="Picture 2" descr="http://kartinki-vernisazh.ru/_ph/105/1/58360486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997" y="3365886"/>
            <a:ext cx="2533650" cy="1809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861696"/>
            <a:ext cx="644387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i="1" dirty="0"/>
              <a:t>«Без игры нет, и не может быть полноценного умственного развития. Игра-это огромное светлое окно, через которое в духовный мир ребёнка выливается живительный поток представлений, понятий. Игра - это искра, зажигающая огонёк </a:t>
            </a:r>
            <a:r>
              <a:rPr lang="ru-RU" sz="2400" i="1" dirty="0" smtClean="0"/>
              <a:t>любознательности</a:t>
            </a:r>
            <a:r>
              <a:rPr lang="ru-RU" sz="2400" i="1" dirty="0"/>
              <a:t>»</a:t>
            </a:r>
          </a:p>
          <a:p>
            <a:r>
              <a:rPr lang="ru-RU" sz="2400" i="1" dirty="0"/>
              <a:t>                                          </a:t>
            </a:r>
            <a:r>
              <a:rPr lang="ru-RU" sz="2400" i="1" dirty="0" err="1"/>
              <a:t>В.А.Сухомлинский</a:t>
            </a:r>
            <a:endParaRPr lang="ru-RU" sz="2400" i="1" dirty="0"/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016" y="2229496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8374280" y="760794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505" y="4023360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1078" y="2274838"/>
            <a:ext cx="80573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Bookman Old Style" panose="02050604050505020204" pitchFamily="18" charset="0"/>
              </a:rPr>
              <a:t>Задачи: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активизировать умственную деятельность;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заинтересовывать математическим материалом;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увлекать и развивать детей;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закреплять полученные знания и умения;</a:t>
            </a:r>
          </a:p>
          <a:p>
            <a:r>
              <a:rPr lang="ru-RU" sz="2400" dirty="0">
                <a:latin typeface="Bookman Old Style" panose="02050604050505020204" pitchFamily="18" charset="0"/>
              </a:rPr>
              <a:t>- упражнять в применении их в других видах деятельности, новой обстановке.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1978" y="1027906"/>
            <a:ext cx="876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Цель</a:t>
            </a:r>
            <a:r>
              <a:rPr lang="ru-RU" sz="24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: </a:t>
            </a:r>
            <a:r>
              <a:rPr lang="ru-RU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формировать у детей интерес к математике, с помощью интересных заданий и игр, способствовать развитию у детей внимания, сообразительности</a:t>
            </a:r>
            <a:r>
              <a:rPr lang="ru-RU" dirty="0">
                <a:solidFill>
                  <a:srgbClr val="000000"/>
                </a:solidFill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69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8419" y="1368243"/>
            <a:ext cx="71561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Обучение математике детей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с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дошкольного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возраста немыслимо без использования занимательных игр, задач, развлечений. С детьми нужно «играть» в математику. Дидактические игры дают возможность решать различные педагогические задачи в игровой форме, наиболее доступной и привлекательной для детей. Когда внимание ребёнка приковано к игре, к выполнению игровых задач, он сам того не замечая преодолевает трудности математического характера, учится оперировать имеющимися знаниями в изменившейся обстановке.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4885" y="617993"/>
            <a:ext cx="31197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Актуальность </a:t>
            </a:r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: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6386" name="AutoShape 2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t="59563"/>
          <a:stretch/>
        </p:blipFill>
        <p:spPr bwMode="auto">
          <a:xfrm rot="10800000">
            <a:off x="7748953" y="4162378"/>
            <a:ext cx="3769555" cy="209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21039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2852" y="1027906"/>
            <a:ext cx="3779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«Учимся считать»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4614" y="1961535"/>
            <a:ext cx="430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«Посчитай и сравни»</a:t>
            </a:r>
          </a:p>
        </p:txBody>
      </p:sp>
      <p:pic>
        <p:nvPicPr>
          <p:cNvPr id="3074" name="Picture 2" descr="C:\Users\Пользователь\Desktop\Презинтации по математике\Математика счетный материал\68b60208345d449520d33d8ccde9a1a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054" y="1656735"/>
            <a:ext cx="3725008" cy="32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езинтации по математике\Математика счетный материал\100746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217" y="2678642"/>
            <a:ext cx="3625766" cy="33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1129" y="661060"/>
            <a:ext cx="966261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Развитие тактильных ощущений, моторики, памяти:</a:t>
            </a:r>
          </a:p>
        </p:txBody>
      </p:sp>
      <p:pic>
        <p:nvPicPr>
          <p:cNvPr id="8" name="Рисунок 7" descr="P1000349.JPG"/>
          <p:cNvPicPr>
            <a:picLocks noChangeAspect="1"/>
          </p:cNvPicPr>
          <p:nvPr/>
        </p:nvPicPr>
        <p:blipFill>
          <a:blip r:embed="rId4" cstate="print"/>
          <a:srcRect t="11810"/>
          <a:stretch>
            <a:fillRect/>
          </a:stretch>
        </p:blipFill>
        <p:spPr>
          <a:xfrm>
            <a:off x="6095999" y="1320743"/>
            <a:ext cx="4652952" cy="274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9" t="15845" r="-2099" b="-1739"/>
          <a:stretch/>
        </p:blipFill>
        <p:spPr>
          <a:xfrm>
            <a:off x="2516769" y="3465303"/>
            <a:ext cx="4961217" cy="2846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203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1206" y="1438526"/>
            <a:ext cx="3613587" cy="241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0743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3202" y="704740"/>
            <a:ext cx="99055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Закрепление знаний о геометрических фигурах: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8474" y="2621811"/>
            <a:ext cx="4947703" cy="3305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903" y="1580926"/>
            <a:ext cx="4269948" cy="33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1842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N7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026525" y="1812477"/>
            <a:ext cx="2812868" cy="210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7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487782" y="2403564"/>
            <a:ext cx="2699657" cy="202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72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875153" y="3001056"/>
            <a:ext cx="2750824" cy="2063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72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360227" y="3579223"/>
            <a:ext cx="2960914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19349" y="105809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66884" y="900952"/>
            <a:ext cx="75706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Рисование по геометрической </a:t>
            </a:r>
          </a:p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линейке</a:t>
            </a:r>
            <a:endParaRPr lang="ru-RU" sz="36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62" y="1825625"/>
            <a:ext cx="357087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9092" y="664060"/>
            <a:ext cx="23277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Коллажи: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1315" y="1542396"/>
            <a:ext cx="3803305" cy="46345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7304" y="1027906"/>
            <a:ext cx="3609415" cy="5018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0200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342</Words>
  <Application>Microsoft Office PowerPoint</Application>
  <PresentationFormat>Произвольный</PresentationFormat>
  <Paragraphs>46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Рыбина</dc:creator>
  <cp:lastModifiedBy>Future</cp:lastModifiedBy>
  <cp:revision>80</cp:revision>
  <dcterms:created xsi:type="dcterms:W3CDTF">2017-01-22T13:47:28Z</dcterms:created>
  <dcterms:modified xsi:type="dcterms:W3CDTF">2024-01-31T17:11:05Z</dcterms:modified>
</cp:coreProperties>
</file>