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4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9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BADC-28C5-4428-B819-64847771EB6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D92B-04C1-4BFF-8FF3-FF381A74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82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8086" y="4321630"/>
            <a:ext cx="346165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1кк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цифровой образовательной среды дошкольного образования: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насыщенность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реализации содержания всех образовательных областей.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«перестройки» ЦОС, перекомпоновки ее элементов в зависимости от конкретных условий.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использования цифровых ресурсов для решения разнообразных образовательных задач.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реализации разных ООП и разных режимов работы ДОО – очного и дистанционного.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участников образовательных отношений в части, учитывающей их интересы и обязанности.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создание ЦОС ДОО на основе образовательных платформ на отечественных серверах.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индивидуализации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цели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социализации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0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1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53904"/>
              </p:ext>
            </p:extLst>
          </p:nvPr>
        </p:nvGraphicFramePr>
        <p:xfrm>
          <a:off x="2721428" y="914400"/>
          <a:ext cx="7206343" cy="881743"/>
        </p:xfrm>
        <a:graphic>
          <a:graphicData uri="http://schemas.openxmlformats.org/drawingml/2006/table">
            <a:tbl>
              <a:tblPr firstRow="1" firstCol="1" bandRow="1"/>
              <a:tblGrid>
                <a:gridCol w="7206343"/>
              </a:tblGrid>
              <a:tr h="88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цифровой образовательной среды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дошкольной  образовательной организации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8217"/>
              </p:ext>
            </p:extLst>
          </p:nvPr>
        </p:nvGraphicFramePr>
        <p:xfrm>
          <a:off x="446314" y="2699658"/>
          <a:ext cx="11157857" cy="3936250"/>
        </p:xfrm>
        <a:graphic>
          <a:graphicData uri="http://schemas.openxmlformats.org/drawingml/2006/table">
            <a:tbl>
              <a:tblPr firstRow="1" firstCol="1" bandRow="1"/>
              <a:tblGrid>
                <a:gridCol w="1203142"/>
                <a:gridCol w="1006658"/>
                <a:gridCol w="3820897"/>
                <a:gridCol w="2677875"/>
                <a:gridCol w="1147062"/>
                <a:gridCol w="1302223"/>
              </a:tblGrid>
              <a:tr h="88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Развивающий образовательный контент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 смешанного образования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90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Подсистема управления образовательным процессом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0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образовательной деятельности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взаимодействия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 всеми участниками образовательных отношений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режиме онлайн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персонализации и индивидуализации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95625" y="45205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29992" y="1880760"/>
            <a:ext cx="351065" cy="66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95625" y="4977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B5D2EC">
                <a:alpha val="54000"/>
              </a:srgb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gradFill>
            <a:gsLst>
              <a:gs pos="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 ВНИМАНИЕ!!!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1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информационной безопасности и правовой защиты  рассматриваются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информационной безопасности РФ, утвержденная Указом Президента РФ от 5 декабря 2016г. №646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Концепция информационной безопасности детей,  утвержденная распоряжением Правительства РФ от 2.12.2015г. №2471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27.07.2006г. №149-ФЗ «Об информации, информационных технологиях и о защите информации» (ред. От 18.03.2019г. 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29.12.2010г. №436-ФЗ «О защите детей от информации, причиняющей вред их здоровью и развитию».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28.07.2012г. №139-Фз «О внесении изменений в Федеральный закон «О защите детей от информации, причиняющей вред их здоровью и развитию» и отдельные законодательные акты РФ по вопросу ограничения доступа к противоправной информации в сети Интернет.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27.07.2006г. №152-ФЗ «О персональных данный» (ред. От 25.07.2011г.)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Правительства РФ от 17. 11. 2007г. №781 «Об утверждении положения об обеспечении безопасности персональных данных при их обработке в информационных системах персональных данных».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Федеральной службы по техническому и экспортному контролю, Федеральной службы безопасности РФ, Министерства информационных технологий и связи РФ от 13. 02.2008г. №5/86/20 «Об утверждении порядка проведения классификации информационных систем персональных данных».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24. 07. 1998г. №124-ФЗ «Об основных гарантиях прав ребенка в Российской Федерации»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ст.4 Закона РФ от 27.07.1991г. №124-1 «О средствах массовой информации» (в ред. 06.06.2019г.)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ст.5 Федерального закона РФ от 13.03.2006г. №38-ФЗ «О рекламе» ( с изменениями, внесенными Федеральным законом РФ от 01.05.2019г. №89-ФЗ)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Государственной Думы Федерального собрания РФ от 24.11.2000г. №843 ГД «О государственной политике в области телевизионного вещания и радиовещания».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17.09.2008г. №01/10237-8-32 «О мерах, направленных на нераспространение информации, наносящей вред здоровью, нравственному и духовному развитию детей и подростков.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семьи, государства и общественных организаций, заинтересованных в обеспечении информационной безопасности детей: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навыков  самостоятельного и ответственного потребления  информационной продукции, повышение уровня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позитивной картины мира и адекватных базисных представлений об окружающем мире и человеке, ценностное, моральное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нравствннно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эстетическое развитие детей, воспитание ответственности за свою жизнь и здоровье;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изживание социального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иждивенчества и инфантилизма;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усвоение системы семейных ценностей, развитие системы социальных и межличностных отношений;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познавательных потребностей, любознательности, творческих способностей детей;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воспитание толерантности, развитие гражданской, этнической и гендерной идентичности, формирование здоровых представлений о сексуальной жизни человека, эмоционально – личностное развитие детей.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67640" y="1073625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82880" y="1862692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7640" y="3413758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67640" y="4560173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67640" y="3786344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82880" y="5334002"/>
            <a:ext cx="304800" cy="17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отношений, возникающих в сфере информации, информационных технологий и защиты информации, основывается на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принципах:</a:t>
            </a:r>
            <a:b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свободы поиска, получения, передачи, производства и распространения  информации любым законным способом;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установления ограничений доступа к информации только федеральными законами;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открытости информации о деятельности государственных органов и органов местного самоуправления и свободный доступ к такой информации, кроме случаев, установленных федеральными законами;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равноправия языков народов РФ при создании информационных систем и их эксплуатации;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обеспечения безопасности РФ при создании информационных систем и их эксплуатации и защите содержащейся в них информации;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достоверности информации и своевременности ее предоставления;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неприкосновенности частной жизни, недопустимости сбора, хранения, использования и распространения информации о частной жизни лица без его согласия.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2" y="1719944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972" y="2378529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972" y="2737758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972" y="3709307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972" y="4333874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971" y="4971369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970" y="5363254"/>
            <a:ext cx="152399" cy="141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информационной безопасности в области науки, технологий и образования: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создание и внедрение информационных технологий, изначально устойчивых к различным видам воздействия;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развитие кадрового потенциала в области обеспечения информационной безопасности и применения информационных технологий;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обеспечение защищенности граждан от информационных угроз, в том числе за счет формирования культуры личной информационной безопасности.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01930" y="1965955"/>
            <a:ext cx="381000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01930" y="3444236"/>
            <a:ext cx="381000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1930" y="5379717"/>
            <a:ext cx="381000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(ЦОБ) – это открытая совокупность информационных систем, предназначенных для обеспечения различных задач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0"/>
            <a:ext cx="12192000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d50/000c07b7-0fe0060b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6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112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Проблемы информационной безопасности и правовой защиты  рассматриваются в документах: - Доктрина информационной безопасности РФ, утвержденная Указом Президента РФ от 5 декабря 2016г. №646 -  Концепция информационной безопасности детей,  утвержденная распоряжением Правительства РФ от 2.12.2015г. №2471 - Федеральный закон РФ от 27.07.2006г. №149-ФЗ «Об информации, информационных технологиях и о защите информации» (ред. От 18.03.2019г. ) - Федеральный закон РФ от 29.12.2010г. №436-ФЗ «О защите детей от информации, причиняющей вред их здоровью и развитию». - Федеральный закон РФ от 28.07.2012г. №139-Фз «О внесении изменений в Федеральный закон «О защите детей от информации, причиняющей вред их здоровью и развитию» и отдельные законодательные акты РФ по вопросу ограничения доступа к противоправной информации в сети Интернет. - Федеральный закон РФ от 27.07.2006г. №152-ФЗ «О персональных данный» (ред. От 25.07.2011г.) - Постановление Правительства РФ от 17. 11. 2007г. №781 «Об утверждении положения об обеспечении безопасности персональных данных при их обработке в информационных системах персональных данных». - Приказ Федеральной службы по техническому и экспортному контролю, Федеральной службы безопасности РФ, Министерства информационных технологий и связи РФ от 13. 02.2008г. №5/86/20 «Об утверждении порядка проведения классификации информационных систем персональных данных». - Федеральный закон РФ от 24. 07. 1998г. №124-ФЗ «Об основных гарантиях прав ребенка в Российской Федерации» - ст.4 Закона РФ от 27.07.1991г. №124-1 «О средствах массовой информации» (в ред. 06.06.2019г.) - ст.5 Федерального закона РФ от 13.03.2006г. №38-ФЗ «О рекламе» ( с изменениями, внесенными Федеральным законом РФ от 01.05.2019г. №89-ФЗ) - Постановление Государственной Думы Федерального собрания РФ от 24.11.2000г. №843 ГД «О государственной политике в области телевизионного вещания и радиовещания». - Письмо Роспотребнадзора от 17.09.2008г. №01/10237-8-32 «О мерах, направленных на нераспространение информации, наносящей вред здоровью, нравственному и духовному развитию детей и подростков.    </vt:lpstr>
      <vt:lpstr> Приоритетные задачи семьи, государства и общественных организаций, заинтересованных в обеспечении информационной безопасности детей:       формирование навыков  самостоятельного и ответственного потребления  информационной продукции, повышение уровня медиаграмотности;        формирование позитивной картины мира и адекватных базисных представлений об окружающем мире и человеке, ценностное, моральное и нравствннно – эстетическое развитие детей, воспитание ответственности за свою жизнь и здоровье;       изживание социального потребительства, иждивенчества и инфантилизма;      усвоение системы семейных ценностей, развитие системы социальных и межличностных отношений;       развитие познавательных потребностей, любознательности, творческих способностей детей;       воспитание толерантности, развитие гражданской, этнической и гендерной идентичности, формирование здоровых представлений о сексуальной жизни человека, эмоционально – личностное развитие детей.  </vt:lpstr>
      <vt:lpstr>Правовое регулирование отношений, возникающих в сфере информации, информационных технологий и защиты информации, основывается на принципах:    свободы поиска, получения, передачи, производства и распространения  информации любым законным способом;     установления ограничений доступа к информации только федеральными законами;     открытости информации о деятельности государственных органов и органов местного самоуправления и свободный доступ к такой информации, кроме случаев, установленных федеральными законами;    равноправия языков народов РФ при создании информационных систем и их эксплуатации;    обеспечения безопасности РФ при создании информационных систем и их эксплуатации и защите содержащейся в них информации;    достоверности информации и своевременности ее предоставления;    неприкосновенности частной жизни, недопустимости сбора, хранения, использования и распространения информации о частной жизни лица без его согласия.</vt:lpstr>
      <vt:lpstr>Основные направления обеспечения информационной безопасности в области науки, технологий и образования:                   создание и внедрение информационных технологий, изначально устойчивых к различным видам воздействия;                   развитие кадрового потенциала в области обеспечения информационной безопасности и применения информационных технологий;               обеспечение защищенности граждан от информационных угроз, в том числе за счет формирования культуры личной информационной безопасности. </vt:lpstr>
      <vt:lpstr>Цифровая образовательная среда (ЦОБ) – это открытая совокупность информационных систем, предназначенных для обеспечения различных задач образовательного процесса.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организации цифровой образовательной среды дошкольного образования:  Содержательная насыщенность – возможность реализации содержания всех образовательных областей. Трансформируемость – возможность «перестройки» ЦОС, перекомпоновки ее элементов в зависимости от конкретных условий. Полифункциональность – возможность использования цифровых ресурсов для решения разнообразных образовательных задач. Вариативность – возможность реализации разных ООП и разных режимов работы ДОО – очного и дистанционного. Доступность для всех участников образовательных отношений в части, учитывающей их интересы и обязанности. Безопасность – создание ЦОС ДОО на основе образовательных платформ на отечественных серверах. Реализация принципа индивидуализации дошкольного образования. Реализации цели позитивной социализации детей дошкольного возраста. </vt:lpstr>
      <vt:lpstr>Презентация PowerPoint</vt:lpstr>
      <vt:lpstr>Презентация PowerPoint</vt:lpstr>
      <vt:lpstr>Презентация PowerPoint</vt:lpstr>
      <vt:lpstr>БЛАГОДАРЮ ЗА 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35</cp:revision>
  <cp:lastPrinted>2022-04-14T22:08:46Z</cp:lastPrinted>
  <dcterms:created xsi:type="dcterms:W3CDTF">2021-10-02T08:27:42Z</dcterms:created>
  <dcterms:modified xsi:type="dcterms:W3CDTF">2022-04-14T22:12:37Z</dcterms:modified>
</cp:coreProperties>
</file>