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120063" cy="10826750" type="B4ISO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0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304" y="62"/>
      </p:cViewPr>
      <p:guideLst>
        <p:guide orient="horz" pos="3410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07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58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24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0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67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70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34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21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83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6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05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3835A-EA2B-4104-ADF0-52C7092AFC55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44FB6-738F-4230-8F29-55E915E77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75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11987" rtl="0" eaLnBrk="1" latinLnBrk="0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" y="0"/>
            <a:ext cx="8120063" cy="108267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67339" y="3286539"/>
            <a:ext cx="53803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Аляевой Марии Тимофеевне</a:t>
            </a:r>
            <a:endParaRPr lang="ru-RU" sz="3200" b="1" cap="none" spc="0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86609" y="4651513"/>
            <a:ext cx="42274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воспитатель МДОАУ №106 г. Орска</a:t>
            </a:r>
            <a:endParaRPr lang="ru-RU" sz="2000" b="1" cap="none" spc="0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4631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10</Words>
  <Application>Microsoft Office PowerPoint</Application>
  <PresentationFormat>B4 (ISO) (250x353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2026-01-02T07:28:02Z</dcterms:created>
  <dcterms:modified xsi:type="dcterms:W3CDTF">2026-01-02T07:31:21Z</dcterms:modified>
</cp:coreProperties>
</file>