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7628-5DB0-4957-B6F8-8B872EF8B5D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tationery_Pencils_Sheet_of_paper_551929_4242x2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2071678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пособия своими руками для детского сада.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14290"/>
            <a:ext cx="2952738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age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42852"/>
            <a:ext cx="2786050" cy="2089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857364"/>
            <a:ext cx="2500330" cy="187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76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1214422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2428868"/>
            <a:ext cx="2952739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 (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3429000"/>
            <a:ext cx="2666987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дорож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3857628"/>
            <a:ext cx="2071702" cy="276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ам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00892" y="4357694"/>
            <a:ext cx="160735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tionery_Pencils_Sheet_of_paper_551929_4242x2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2071678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14290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N0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357430"/>
            <a:ext cx="1500180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08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4572008"/>
            <a:ext cx="2762237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86314" y="64291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Сенсорные дорожки для развития мелкой моторики рук и пальцев.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285749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Шнурочки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создания дорожек, развивает моторику пальчиков.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478632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 гусеница» малышам предлагается одеть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гусеничку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натягивая резинки на тело.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1428760" cy="19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86183" y="57148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кукла, деткам предлагаем одеть куклу по сезону.</a:t>
            </a:r>
            <a:endParaRPr lang="ru-RU" dirty="0"/>
          </a:p>
        </p:txBody>
      </p:sp>
      <p:pic>
        <p:nvPicPr>
          <p:cNvPr id="5" name="Рисунок 4" descr="DSCN0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2500306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57686" y="257174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Мягкий коврик и цветные скрепки позволяют ребятам создать свою картину, развивая пальчики.</a:t>
            </a:r>
            <a:endParaRPr lang="ru-RU" dirty="0"/>
          </a:p>
        </p:txBody>
      </p:sp>
      <p:pic>
        <p:nvPicPr>
          <p:cNvPr id="7" name="Рисунок 6" descr="IMG_7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857628"/>
            <a:ext cx="2381234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7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4714884"/>
            <a:ext cx="2190733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286644" y="3786190"/>
            <a:ext cx="1714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 Мягкий конструктор» просто губки для мытья посуды, а такие теплые, мягкие для фантазий ребят.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85728"/>
            <a:ext cx="3524242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00438"/>
            <a:ext cx="3809995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43570" y="278605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«БИЗИБИРД»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N0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429000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72132" y="85723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Геометрик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математический планшет.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3357586" cy="251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214686"/>
            <a:ext cx="3238491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00760" y="2857496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«Полянка с цветами» детки собирают букетики или наоборот сажают цветочки. Мягкая полянка приятна пальчикам, мохнатые резинки и цветочки с иголочками ,  все это для развития моторики рук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14290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7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214818"/>
            <a:ext cx="26670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71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071942"/>
            <a:ext cx="304802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00232" y="2571744"/>
            <a:ext cx="276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«Математические </a:t>
            </a:r>
            <a:r>
              <a:rPr lang="ru-RU" dirty="0" err="1" smtClean="0"/>
              <a:t>пазлы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25717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«Найди пару»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357187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«Занавески для окон»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43636" y="364331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«Собери бусы»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42852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507" y="214290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79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714752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79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3571876"/>
            <a:ext cx="3809995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28794" y="278605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Одежка» для кукольной мебели и игровой, в едином стиле, своими руками.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3071834" cy="230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14290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76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786190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78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000504"/>
            <a:ext cx="3524243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58" y="3143248"/>
            <a:ext cx="346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ПДД и «Городок»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785794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Фантазии из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ягкого конструктора»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ов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2285992"/>
            <a:ext cx="2143122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286512" y="2786058"/>
            <a:ext cx="244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 Дорожка для ножек»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182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Future</cp:lastModifiedBy>
  <cp:revision>7</cp:revision>
  <dcterms:created xsi:type="dcterms:W3CDTF">2019-02-03T13:17:47Z</dcterms:created>
  <dcterms:modified xsi:type="dcterms:W3CDTF">2026-03-27T18:00:12Z</dcterms:modified>
</cp:coreProperties>
</file>