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1" r:id="rId3"/>
    <p:sldId id="280" r:id="rId4"/>
    <p:sldId id="281" r:id="rId5"/>
    <p:sldId id="282" r:id="rId6"/>
    <p:sldId id="272" r:id="rId7"/>
    <p:sldId id="257" r:id="rId8"/>
    <p:sldId id="258" r:id="rId9"/>
    <p:sldId id="274" r:id="rId10"/>
    <p:sldId id="28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9900"/>
    <a:srgbClr val="FF6600"/>
    <a:srgbClr val="33CC33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522" y="-58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745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334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66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24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2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83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365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545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11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12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5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59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atherineasquithgallery.com/uploads/posts/2021-02/1612677188_17-p-zelenii-osennii-fon-dlya-fotoshopa-detsk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70"/>
            <a:ext cx="12192000" cy="687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70100" y="1193800"/>
            <a:ext cx="83820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Артикуляционная гимнастика</a:t>
            </a:r>
            <a:endParaRPr lang="ru-RU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2786" y="3517153"/>
            <a:ext cx="75764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Лексическая тема: «Осень»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99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248284" y="5613042"/>
            <a:ext cx="2933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Выполнила:</a:t>
            </a:r>
          </a:p>
          <a:p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учитель-логопед ВКК</a:t>
            </a:r>
          </a:p>
          <a:p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Шуваева Е.А.</a:t>
            </a:r>
            <a:endParaRPr lang="ru-RU" sz="2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015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atherineasquithgallery.com/uploads/posts/2021-02/1612677188_17-p-zelenii-osennii-fon-dlya-fotoshopa-detsk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70"/>
            <a:ext cx="12192000" cy="687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00100" y="2476158"/>
            <a:ext cx="8382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Молодцы!!!</a:t>
            </a:r>
            <a:endParaRPr lang="ru-RU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26" name="Picture 2" descr="https://kartinkof.club/uploads/posts/2022-05/1653658393_1-kartinkof-club-p-veselii-yazichok-kartinka-dlya-detei-na-pr-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499" y="702363"/>
            <a:ext cx="4206875" cy="54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48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.tunnel.ru/media/images/2016-06/post/9801/1320858109268513_ori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05"/>
            <a:ext cx="12192000" cy="689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romashka53.ru/wp-content/uploads/2020/06/%D0%A0%D0%B8%D1%81%D1%83%D0%BD%D0%BE%D0%BA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минус - дождик_(EE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4.3036" end="144509.34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693" y="5940425"/>
            <a:ext cx="487363" cy="487363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508500" y="10105"/>
            <a:ext cx="7683500" cy="72177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Упражнения «Улыбка» – «Трубочка»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7509"/>
            <a:ext cx="3556000" cy="86879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Осень снова к нам пришла,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Дождь с собою привела.</a:t>
            </a:r>
          </a:p>
        </p:txBody>
      </p:sp>
    </p:spTree>
    <p:extLst>
      <p:ext uri="{BB962C8B-B14F-4D97-AF65-F5344CB8AC3E}">
        <p14:creationId xmlns:p14="http://schemas.microsoft.com/office/powerpoint/2010/main" val="410794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.tunnel.ru/media/images/2016-06/post/9801/1320858109268513_ori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932"/>
            <a:ext cx="12192000" cy="689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46600" y="-6886"/>
            <a:ext cx="764540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Упражнения </a:t>
            </a:r>
            <a:r>
              <a:rPr lang="ru-RU" sz="4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«Накажем язычок"</a:t>
            </a:r>
            <a:endParaRPr lang="ru-RU" sz="40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AutoShape 2" descr="http://romashka53.ru/wp-content/uploads/2020/06/%D0%A0%D0%B8%D1%81%D1%83%D0%BD%D0%BE%D0%BA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Дождик - кап-кап тук-тук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5544.84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5" y="5876925"/>
            <a:ext cx="487363" cy="487363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508500" y="10105"/>
            <a:ext cx="7683500" cy="72177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Упражнение «Накажем язычок»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-19586"/>
            <a:ext cx="4038600" cy="86879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 с утра стучит по крыше. 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сапогах гулять мы вышли. </a:t>
            </a:r>
          </a:p>
        </p:txBody>
      </p:sp>
    </p:spTree>
    <p:extLst>
      <p:ext uri="{BB962C8B-B14F-4D97-AF65-F5344CB8AC3E}">
        <p14:creationId xmlns:p14="http://schemas.microsoft.com/office/powerpoint/2010/main" val="293288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235.photobucket.com/albums/ee83/darmarka02/2enomjr.gif?t=12324753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Мелодия 1 - Для дыхательной и артикуляционной гимнастик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053.48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25" y="6143625"/>
            <a:ext cx="487363" cy="487363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6096000" y="10105"/>
            <a:ext cx="6096000" cy="72177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Упражнение «Борцы»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-29865"/>
            <a:ext cx="4038600" cy="86879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Вышли лужи мы считать: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Одна, две, три, четыре, пять. </a:t>
            </a:r>
          </a:p>
        </p:txBody>
      </p:sp>
    </p:spTree>
    <p:extLst>
      <p:ext uri="{BB962C8B-B14F-4D97-AF65-F5344CB8AC3E}">
        <p14:creationId xmlns:p14="http://schemas.microsoft.com/office/powerpoint/2010/main" val="186313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pinimg.com/originals/1e/86/04/1e86047bf6ff3ad1ee327f17ae34448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гра с листочками - Ветер дует-листочки летят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415.0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225" y="6169025"/>
            <a:ext cx="487363" cy="48736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0"/>
            <a:ext cx="4038600" cy="144198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Ветер дует,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завывает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листочки все срывает. 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(Язык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нижней губе, дуем на язычок, не надувая щёки)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59300" y="10105"/>
            <a:ext cx="7632700" cy="72177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Упражнение «Подуй на язычок»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5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www.beesona.ru/upload/562/eec389dbd0c2eb9b5846692114ae4c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78"/>
            <a:ext cx="12192000" cy="686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Неизвестен - Зайчики. Музыка для артикуляционной гимнастик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23.11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543" y="6094409"/>
            <a:ext cx="487363" cy="48736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448300" y="10105"/>
            <a:ext cx="6743700" cy="72177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Упражнение «Листья кружатся»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-6478"/>
            <a:ext cx="4038600" cy="1490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Листья кружатся, летят. 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Получился листопад.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(Облизываем по кругу сначала верхнюю губу, потом нижнюю)</a:t>
            </a:r>
          </a:p>
        </p:txBody>
      </p:sp>
    </p:spTree>
    <p:extLst>
      <p:ext uri="{BB962C8B-B14F-4D97-AF65-F5344CB8AC3E}">
        <p14:creationId xmlns:p14="http://schemas.microsoft.com/office/powerpoint/2010/main" val="110676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jooinn.com/images/autum-sky-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http://romashka53.ru/wp-content/uploads/2020/06/%D0%A0%D0%B8%D1%81%D1%83%D0%BD%D0%BE%D0%BA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s://www.beesona.ru/upload/812/cb1166491098d3a9da3ec35f9a332f4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7" y="0"/>
            <a:ext cx="9436100" cy="666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минус - Птичка (minus)(конфетка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.728" end="26301.048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975" y="6111539"/>
            <a:ext cx="487363" cy="487363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5448300" y="10105"/>
            <a:ext cx="6743700" cy="72177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Упражнение «Качели»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-39688" y="-13302"/>
            <a:ext cx="3379788" cy="1490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Птицы в стаи собрались,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Дружно в небо поднялись.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Машут крыльями они,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 – счастливого пути!</a:t>
            </a:r>
          </a:p>
        </p:txBody>
      </p:sp>
    </p:spTree>
    <p:extLst>
      <p:ext uri="{BB962C8B-B14F-4D97-AF65-F5344CB8AC3E}">
        <p14:creationId xmlns:p14="http://schemas.microsoft.com/office/powerpoint/2010/main" val="10370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02.fotocdn.net/s114/7721a5a21c3dcf18/public_pin_l/25743831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7"/>
          <a:stretch/>
        </p:blipFill>
        <p:spPr bwMode="auto">
          <a:xfrm>
            <a:off x="0" y="-15964"/>
            <a:ext cx="12192000" cy="687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kartinki-vernisazh.ru/_ph/82/2/40579740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902344"/>
            <a:ext cx="20002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kartinki-vernisazh.ru/_ph/82/2/40579740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1624013"/>
            <a:ext cx="20002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kartinki-vernisazh.ru/_ph/82/2/40579740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658811"/>
            <a:ext cx="20002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известен - Хлоп-хлоп. Музыка для артикуляционной гимнастики.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966.951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0525" y="6080125"/>
            <a:ext cx="487363" cy="487363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-31750" y="0"/>
            <a:ext cx="3444875" cy="1490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Тучи небо всё закрыли (Упражнение «Лопатка»),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Серость в город запустили (упражнение «Часики»).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48300" y="-15295"/>
            <a:ext cx="6743700" cy="72177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Упражнение «Блинчик», «Часики»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51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xn--96-vlchawpoc3g.ot7.ru/admin/uploads/9/4/1/%D0%9E%D1%80%D0%B8%D0%B3%D0%B8%D0%BD%D0%B0%D0%BB%D1%8C%D0%BD%D1%8B%D0%B5-%D0%BE%D1%82%D0%BA%D1%80%D1%8B%D1%82%D0%BA%D0%B8-%D1%81-%D0%B8%D0%B7%D0%BE%D0%B1%D1%80%D0%B0%D0%B6%D0%B5%D0%BD%D0%B8%D0%B5%D0%BC-%D0%BE%D1%81%D0%B5%D0%BD%D0%B8-%D0%9E%D1%82%D0%BA%D1%80%D1%8B%D1%82%D0%BA%D0%B8-%D0%BE%D1%81%D0%B5%D0%BD%D1%8C-%D1%81%D0%BA%D0%B0%D1%87%D0%B0%D1%82%D1%8C-%D0%B1%D0%B5%D1%81%D0%BF%D0%BB%D0%B0%D1%82%D0%BD%D0%BE-2066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360"/>
            <a:ext cx="12192000" cy="686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romashka53.ru/wp-content/uploads/2020/06/%D0%A0%D0%B8%D1%81%D1%83%D0%BD%D0%BE%D0%BA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romashka53.ru/wp-content/uploads/2020/06/%D0%A0%D0%B8%D1%81%D1%83%D0%BD%D0%BE%D0%BA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Fonovaya_muzyka_dlya_detskogo_tvorchestva_-_Vesyolaya_(Gybka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7199.03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9093" y="6062439"/>
            <a:ext cx="487363" cy="487363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5448300" y="-15295"/>
            <a:ext cx="6743700" cy="72177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Упражнение «Улыбка»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8340"/>
            <a:ext cx="3444875" cy="10033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 не будем мы грустить,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Будем с осенью дружить!</a:t>
            </a:r>
          </a:p>
        </p:txBody>
      </p:sp>
    </p:spTree>
    <p:extLst>
      <p:ext uri="{BB962C8B-B14F-4D97-AF65-F5344CB8AC3E}">
        <p14:creationId xmlns:p14="http://schemas.microsoft.com/office/powerpoint/2010/main" val="57491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194</Words>
  <Application>Microsoft Office PowerPoint</Application>
  <PresentationFormat>Произвольный</PresentationFormat>
  <Paragraphs>35</Paragraphs>
  <Slides>10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YaPes</dc:creator>
  <cp:lastModifiedBy>Пользователь</cp:lastModifiedBy>
  <cp:revision>62</cp:revision>
  <dcterms:created xsi:type="dcterms:W3CDTF">2020-04-04T15:01:02Z</dcterms:created>
  <dcterms:modified xsi:type="dcterms:W3CDTF">2022-10-18T14:35:32Z</dcterms:modified>
</cp:coreProperties>
</file>