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56" r:id="rId4"/>
    <p:sldId id="277" r:id="rId5"/>
    <p:sldId id="257" r:id="rId6"/>
    <p:sldId id="305" r:id="rId7"/>
    <p:sldId id="293" r:id="rId8"/>
    <p:sldId id="259" r:id="rId9"/>
    <p:sldId id="306" r:id="rId10"/>
    <p:sldId id="296" r:id="rId11"/>
    <p:sldId id="260" r:id="rId12"/>
    <p:sldId id="295" r:id="rId13"/>
    <p:sldId id="291" r:id="rId14"/>
    <p:sldId id="290" r:id="rId15"/>
    <p:sldId id="294" r:id="rId16"/>
    <p:sldId id="264" r:id="rId17"/>
    <p:sldId id="298" r:id="rId18"/>
    <p:sldId id="297" r:id="rId19"/>
    <p:sldId id="261" r:id="rId20"/>
    <p:sldId id="307" r:id="rId21"/>
    <p:sldId id="308" r:id="rId22"/>
    <p:sldId id="292" r:id="rId23"/>
    <p:sldId id="300" r:id="rId24"/>
    <p:sldId id="299" r:id="rId25"/>
    <p:sldId id="301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https://helptomama.ru/upload/iblock/17e/17e037da17636d57c85e541a3e123f37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083286"/>
            <a:ext cx="2376264" cy="4500500"/>
          </a:xfrm>
          <a:prstGeom prst="rect">
            <a:avLst/>
          </a:prstGeom>
          <a:noFill/>
        </p:spPr>
      </p:pic>
      <p:pic>
        <p:nvPicPr>
          <p:cNvPr id="4" name="Picture 6" descr="https://i.pinimg.com/736x/41/1b/1a/411b1ad6793381d0d1e1694e8545644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0EC"/>
              </a:clrFrom>
              <a:clrTo>
                <a:srgbClr val="F1F0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005064"/>
            <a:ext cx="2756771" cy="2636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1" y="764705"/>
            <a:ext cx="4392489" cy="25853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крышками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руто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Няня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unart.pro/uploads/posts/2020-05/1588498373_24-p-foni-dlya-detskikh-prezentatsii-v-shkolu-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172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«Спрячь цифры»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Игровой материал: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крышки и шаблоны « Домик для цифр»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предложите ребенку спрятать цифру, обращая внимания, что у каждой цифры свой цветовой домик.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пособие способствует успешного усвоения детьми старшего дошкольного возраста  цифр, развивает внимание, зрительное восприятие.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младшего возраста предложить найти крышке свой домик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2736304" cy="157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 l="4792"/>
          <a:stretch>
            <a:fillRect/>
          </a:stretch>
        </p:blipFill>
        <p:spPr bwMode="auto">
          <a:xfrm>
            <a:off x="4211960" y="1268760"/>
            <a:ext cx="16850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96752"/>
            <a:ext cx="1512168" cy="18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4148877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556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Продолжи ряд»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5/1588498373_24-p-foni-dlya-detskikh-prezentatsii-v-shkolu-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0"/>
            <a:ext cx="716428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«Продолжи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материал: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крышки и шаблоны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Ход: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предложить  ребёнку продолжить ряд, соблюдая последовательность.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пособие способствует развитию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внимания, логического мышления, мелкую моторику рук,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координацию движений их точность, ориентировку в пространстве, усидчивость.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2949868" cy="192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3436358" cy="191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80" y="1628800"/>
            <a:ext cx="6220562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723629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Цифровые башенки»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вариант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6158042" cy="4693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763284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Цифровые башенки»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вариант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unart.pro/uploads/posts/2020-05/1588498373_24-p-foni-dlya-detskikh-prezentatsii-v-shkolu-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«Цифровые башенки»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материал: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крышки, набор цифр.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взрослый выкладывает на столе карточки с цифрами и предлагает ребенку выложить столько же предметов, сколько указано цифрой. 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пособие способствует закреплению знаний  детей  цифр с соответствующим количеством предметов.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2949868" cy="192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2376264" cy="19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4150541" cy="5471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0"/>
            <a:ext cx="4273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Три в ряд»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0"/>
            <a:ext cx="4273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Три в ряд»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6480720" cy="4860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unart.pro/uploads/posts/2020-05/1588498373_24-p-foni-dlya-detskikh-prezentatsii-v-shkolu-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79712" y="260648"/>
            <a:ext cx="4572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 </a:t>
            </a:r>
            <a:r>
              <a:rPr lang="ru-RU" sz="3600" b="1" dirty="0" smtClean="0">
                <a:solidFill>
                  <a:srgbClr val="7030A0"/>
                </a:solidFill>
              </a:rPr>
              <a:t>  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«Три в ряд»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материал: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крышки, шаблоны.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взрослый предлагает ребёнку  разложить крышки таким образом, чтобы ни в строках, ни в столбцах одинаковые цветовые крышки не повторялись.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пособие способствует развитию логического мышления, внимания, закрепляет цветовое восприятие.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1800201" cy="154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2430951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84784"/>
            <a:ext cx="1944216" cy="178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3259341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r="2852"/>
          <a:stretch>
            <a:fillRect/>
          </a:stretch>
        </p:blipFill>
        <p:spPr bwMode="auto">
          <a:xfrm>
            <a:off x="251520" y="1340768"/>
            <a:ext cx="3208293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1946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Составь по образцу»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unart.pro/uploads/posts/2020-05/1588498373_24-p-foni-dlya-detskikh-prezentatsii-v-shkolu-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Игра- что может быть интереснее и значимее для ребёнка?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Крышки от пюре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Фруто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Няня- предмет простейший, но обладающий таинственным притяжением. Этот разноцветный, шуршащий, гремящий, ребристый материал  моментально  привлекает к себе внимание ребят. Манипулируя крышками в разнообразных играх, дети тренируют мелкую моторику и готовят руку к письму, развивают логическое мышления и математические способности, воспитывают усидчивость и самостоятельность, развивают абстрактное и пространственное мышление.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6200775" cy="4962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2795"/>
          <a:stretch>
            <a:fillRect/>
          </a:stretch>
        </p:blipFill>
        <p:spPr bwMode="auto">
          <a:xfrm>
            <a:off x="395536" y="692696"/>
            <a:ext cx="6276975" cy="5009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unart.pro/uploads/posts/2020-05/1588498373_24-p-foni-dlya-detskikh-prezentatsii-v-shkolu-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67744" y="260648"/>
            <a:ext cx="381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Составь по образцу»</a:t>
            </a:r>
            <a:endParaRPr lang="ru-RU" sz="2800" b="1" dirty="0">
              <a:ln w="11430"/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8460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материал: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крышки, схемы картинок.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взрослый предлагает ребенку схему по которой он должен выкладывать рисунок из цветных крышек.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пособие поможет ребенку подготовиться к школе, собирая  цифры и буквы,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формирует навык самостоятельно раскладывать по схеме, развивает воображение и творчество детей.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2808312" cy="183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96752"/>
            <a:ext cx="2448272" cy="167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5130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Занимательный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диктант»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unart.pro/uploads/posts/2020-05/1588498373_24-p-foni-dlya-detskikh-prezentatsii-v-shkolu-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2736553" cy="13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052736"/>
            <a:ext cx="243095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270892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взрослый диктует ребенку, в какую сторону и на сколько клеточек надо размещать крышки, а малыш выполняет задание. В итоге получается заданная объемная фигура. Начать лучше с выполнения простых заданий, постепенно переходя к более сложным схемам.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Данное пособие «Графический диктант» , в том числе и в таком исполнении, отлично развивает пространственную ориентацию, ну и, конечно, мелкую моторику.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0"/>
            <a:ext cx="660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Занимательный диктант»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2068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Игровой материал: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крышки, графический диктант, шаблоны игрового  поля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96752"/>
            <a:ext cx="2160240" cy="140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764704"/>
            <a:ext cx="64442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дарований детей – на кончиках их пальцев.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ребенок умнее… »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В. А. Сухомлинский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245485/686d5f9d-7f50-4648-b97d-1a4db63cc5a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79944" y="908720"/>
            <a:ext cx="5204223" cy="31393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внимание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0"/>
            <a:ext cx="5688632" cy="48320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устроены крышки </a:t>
            </a:r>
            <a:r>
              <a:rPr lang="ru-RU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Фруто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Няня: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замечали, то на крышках есть канавки. Где-то три, где-то две. Крышки за счет этих канавок легко соединяются между собой и ими можно играть, как конструктором. Из него можно собирать даже трехмерные фигурки.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opt-1478047.ssl.1c-bitrix-cdn.ru/upload/school_articles/%D0%BA%D1%80%D1%8B%D1%88%D0%BA%D0%B8.png?15764958913689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3573016"/>
            <a:ext cx="756084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245485/686d5f9d-7f50-4648-b97d-1a4db63cc5a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0"/>
            <a:ext cx="633670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хочу предложить Вам варианты интересных и полезных игр с крышками от пюре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Фруто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Няня»!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Яркие бусы»,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 Спрячь цифры»,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Продолжи ряд», « Составь по образцу», « Цифровые башенки»,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 Три в ряд», « Занимательный диктант». Мои дети с большим интересом и желанием, играя, выполняют задания.</a:t>
            </a:r>
          </a:p>
          <a:p>
            <a:endParaRPr lang="ru-RU" dirty="0"/>
          </a:p>
        </p:txBody>
      </p:sp>
      <p:pic>
        <p:nvPicPr>
          <p:cNvPr id="4" name="Picture 4" descr="https://i.pinimg.com/736x/92/6e/eb/926eebba87d6aaede549cbdf5707d2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700808"/>
            <a:ext cx="1512168" cy="1423217"/>
          </a:xfrm>
          <a:prstGeom prst="rect">
            <a:avLst/>
          </a:prstGeom>
          <a:noFill/>
        </p:spPr>
      </p:pic>
      <p:pic>
        <p:nvPicPr>
          <p:cNvPr id="5" name="Picture 8" descr="https://i.pinimg.com/236x/c8/6e/4b/c86e4bc2ee9b5387ad6cfa9dabf9fea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340768"/>
            <a:ext cx="1793515" cy="1801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6275774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56166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Яркие бусы»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6431262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260648"/>
            <a:ext cx="521162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Яркие бусы»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unart.pro/uploads/posts/2020-05/1588498373_24-p-foni-dlya-detskikh-prezentatsii-v-shkolu-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«Яркие бусы»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Игровой материал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пособие представляет собой веревочки-шнурки, разноцветные крышки, шаблоны для сбора бус.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Ход: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ребенку нанизывать крышечки на веревочку по образцу, чтобы получились разноцветные бусы.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Данное пособие способствует развитию тактильных ощущений, развивает мелкую ручную моторику, развивает внимание, совершенствует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сенсомоторику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координацию движений их точность, ориентировку в пространстве, счетные операции и т. д.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Старший возраст: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Бусы можно использовать для счета, состава числа, при составлении задач и т. д.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2448272" cy="140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160240" cy="13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ae01.alicdn.com/kf/Hf6e5d8d58a4f4fd292e9d5bf27d4f22f1/Metal-Lock-Elastic-Shoelaces-Fashion-The-New-No-Tie-Shoe-laces-Fast-Safety-Unisex-Lazy-La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99592" y="1340768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5640811" cy="4647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5841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Спрячь цифры»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ds04.infourok.ru/uploads/ex/0716/0017adc5-9d667b3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6653879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642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Future</cp:lastModifiedBy>
  <cp:revision>35</cp:revision>
  <dcterms:created xsi:type="dcterms:W3CDTF">2020-11-10T03:48:01Z</dcterms:created>
  <dcterms:modified xsi:type="dcterms:W3CDTF">2023-02-15T16:23:18Z</dcterms:modified>
</cp:coreProperties>
</file>