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329" r:id="rId4"/>
    <p:sldId id="262" r:id="rId5"/>
    <p:sldId id="259" r:id="rId6"/>
    <p:sldId id="331" r:id="rId7"/>
    <p:sldId id="332" r:id="rId8"/>
    <p:sldId id="333" r:id="rId9"/>
    <p:sldId id="334" r:id="rId10"/>
    <p:sldId id="330" r:id="rId11"/>
    <p:sldId id="335" r:id="rId12"/>
    <p:sldId id="338" r:id="rId13"/>
    <p:sldId id="336" r:id="rId14"/>
    <p:sldId id="337" r:id="rId15"/>
    <p:sldId id="339" r:id="rId16"/>
    <p:sldId id="340" r:id="rId17"/>
    <p:sldId id="341" r:id="rId18"/>
    <p:sldId id="342" r:id="rId19"/>
    <p:sldId id="350" r:id="rId20"/>
    <p:sldId id="351" r:id="rId21"/>
    <p:sldId id="352" r:id="rId22"/>
    <p:sldId id="343" r:id="rId23"/>
    <p:sldId id="344" r:id="rId24"/>
    <p:sldId id="349" r:id="rId25"/>
    <p:sldId id="345" r:id="rId26"/>
    <p:sldId id="346" r:id="rId27"/>
    <p:sldId id="347" r:id="rId28"/>
    <p:sldId id="353" r:id="rId29"/>
    <p:sldId id="354" r:id="rId30"/>
    <p:sldId id="348" r:id="rId31"/>
    <p:sldId id="318" r:id="rId32"/>
    <p:sldId id="31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>
      <p:cViewPr>
        <p:scale>
          <a:sx n="60" d="100"/>
          <a:sy n="60" d="100"/>
        </p:scale>
        <p:origin x="-112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8/layout/LinedList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vert270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СТЕПЕНИ ТЯЖЕСТИ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Лёгкая степень  – 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незначительные нарушения (изменение последовательности звуков в слове, применение только простых фраз 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Средняя степень  – 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понимание речи ребенка затруднено, проблемы с произнесением звуков, построением даже простых фраз</a:t>
          </a:r>
          <a:endParaRPr kumimoji="0" lang="en-US" altLang="ru-RU" sz="24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Тяжёлая  степень–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отсутствие реакции на чужую речь и отсутствие или затруднение собственной речи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DB67D7C1-BC2A-4A8A-994E-9E3E7ACF5066}" type="pres">
      <dgm:prSet presAssocID="{21959940-6A69-4811-9ABC-08A1A6FD158F}" presName="vert0" presStyleCnt="0">
        <dgm:presLayoutVars>
          <dgm:dir/>
          <dgm:animOne val="branch"/>
          <dgm:animLvl val="lvl"/>
        </dgm:presLayoutVars>
      </dgm:prSet>
      <dgm:spPr/>
    </dgm:pt>
    <dgm:pt modelId="{449DFDBA-710E-4BEA-9D31-DC584511E606}" type="pres">
      <dgm:prSet presAssocID="{EC4988E6-C189-44C2-A735-54B755879A07}" presName="thickLine" presStyleLbl="alignNode1" presStyleIdx="0" presStyleCnt="1"/>
      <dgm:spPr/>
      <dgm:t>
        <a:bodyPr/>
        <a:lstStyle/>
        <a:p>
          <a:endParaRPr lang="ru-RU"/>
        </a:p>
      </dgm:t>
    </dgm:pt>
    <dgm:pt modelId="{E783BC26-2245-476D-9142-475EADF831BD}" type="pres">
      <dgm:prSet presAssocID="{EC4988E6-C189-44C2-A735-54B755879A07}" presName="horz1" presStyleCnt="0"/>
      <dgm:spPr/>
    </dgm:pt>
    <dgm:pt modelId="{7C84A373-42A1-4A3E-82AF-7CDA5F4ED8E9}" type="pres">
      <dgm:prSet presAssocID="{EC4988E6-C189-44C2-A735-54B755879A07}" presName="tx1" presStyleLbl="revTx" presStyleIdx="0" presStyleCnt="4" custScaleY="100098"/>
      <dgm:spPr/>
      <dgm:t>
        <a:bodyPr/>
        <a:lstStyle/>
        <a:p>
          <a:endParaRPr lang="ru-RU"/>
        </a:p>
      </dgm:t>
    </dgm:pt>
    <dgm:pt modelId="{02261538-4A71-4AB1-AE8F-26F354730312}" type="pres">
      <dgm:prSet presAssocID="{EC4988E6-C189-44C2-A735-54B755879A07}" presName="vert1" presStyleCnt="0"/>
      <dgm:spPr/>
    </dgm:pt>
    <dgm:pt modelId="{35C986DB-CD44-4C1F-AF83-12EDC8706CA7}" type="pres">
      <dgm:prSet presAssocID="{8B012FF1-B654-4B7F-856D-341BF9C3F386}" presName="vertSpace2a" presStyleCnt="0"/>
      <dgm:spPr/>
    </dgm:pt>
    <dgm:pt modelId="{85C18D01-4E24-45C4-9679-892FFE63EF2B}" type="pres">
      <dgm:prSet presAssocID="{8B012FF1-B654-4B7F-856D-341BF9C3F386}" presName="horz2" presStyleCnt="0"/>
      <dgm:spPr/>
    </dgm:pt>
    <dgm:pt modelId="{602E0024-E765-4C87-B4AC-623D94EA8261}" type="pres">
      <dgm:prSet presAssocID="{8B012FF1-B654-4B7F-856D-341BF9C3F386}" presName="horzSpace2" presStyleCnt="0"/>
      <dgm:spPr/>
    </dgm:pt>
    <dgm:pt modelId="{3D9188C0-326A-4311-ADEF-B1945DEC7000}" type="pres">
      <dgm:prSet presAssocID="{8B012FF1-B654-4B7F-856D-341BF9C3F386}" presName="tx2" presStyleLbl="revTx" presStyleIdx="1" presStyleCnt="4" custScaleX="107873"/>
      <dgm:spPr/>
      <dgm:t>
        <a:bodyPr/>
        <a:lstStyle/>
        <a:p>
          <a:endParaRPr lang="ru-RU"/>
        </a:p>
      </dgm:t>
    </dgm:pt>
    <dgm:pt modelId="{8617F4E6-A9A3-4D6C-86B8-CDD68ECBD249}" type="pres">
      <dgm:prSet presAssocID="{8B012FF1-B654-4B7F-856D-341BF9C3F386}" presName="vert2" presStyleCnt="0"/>
      <dgm:spPr/>
    </dgm:pt>
    <dgm:pt modelId="{3EE8D688-12D4-443B-A106-E1C18ADE82B5}" type="pres">
      <dgm:prSet presAssocID="{8B012FF1-B654-4B7F-856D-341BF9C3F386}" presName="thinLine2b" presStyleLbl="callout" presStyleIdx="0" presStyleCnt="3"/>
      <dgm:spPr/>
    </dgm:pt>
    <dgm:pt modelId="{BDAADF9A-4A5D-4CE7-BC62-B3D4011C1A8B}" type="pres">
      <dgm:prSet presAssocID="{8B012FF1-B654-4B7F-856D-341BF9C3F386}" presName="vertSpace2b" presStyleCnt="0"/>
      <dgm:spPr/>
    </dgm:pt>
    <dgm:pt modelId="{1EFBA4D2-B6E6-4B6A-BEEF-B3C3214E78ED}" type="pres">
      <dgm:prSet presAssocID="{BE7DF7F8-8F73-46FA-981B-E324AEDC0751}" presName="horz2" presStyleCnt="0"/>
      <dgm:spPr/>
    </dgm:pt>
    <dgm:pt modelId="{EB7C7E27-C0FC-485F-B547-CCE9026CF6D1}" type="pres">
      <dgm:prSet presAssocID="{BE7DF7F8-8F73-46FA-981B-E324AEDC0751}" presName="horzSpace2" presStyleCnt="0"/>
      <dgm:spPr/>
    </dgm:pt>
    <dgm:pt modelId="{DB0711B0-E903-491D-9619-16794CE07CDE}" type="pres">
      <dgm:prSet presAssocID="{BE7DF7F8-8F73-46FA-981B-E324AEDC0751}" presName="tx2" presStyleLbl="revTx" presStyleIdx="2" presStyleCnt="4" custLinFactNeighborX="340" custLinFactNeighborY="7340"/>
      <dgm:spPr/>
      <dgm:t>
        <a:bodyPr/>
        <a:lstStyle/>
        <a:p>
          <a:endParaRPr lang="ru-RU"/>
        </a:p>
      </dgm:t>
    </dgm:pt>
    <dgm:pt modelId="{A9C219F8-9A78-42CA-90AC-23F10556BABF}" type="pres">
      <dgm:prSet presAssocID="{BE7DF7F8-8F73-46FA-981B-E324AEDC0751}" presName="vert2" presStyleCnt="0"/>
      <dgm:spPr/>
    </dgm:pt>
    <dgm:pt modelId="{0B25027A-61DB-4CAA-A779-DF53C5E3CFD9}" type="pres">
      <dgm:prSet presAssocID="{BE7DF7F8-8F73-46FA-981B-E324AEDC0751}" presName="thinLine2b" presStyleLbl="callout" presStyleIdx="1" presStyleCnt="3"/>
      <dgm:spPr/>
    </dgm:pt>
    <dgm:pt modelId="{33AB5838-ED8B-4381-BDA8-A6D8BEB5EBAE}" type="pres">
      <dgm:prSet presAssocID="{BE7DF7F8-8F73-46FA-981B-E324AEDC0751}" presName="vertSpace2b" presStyleCnt="0"/>
      <dgm:spPr/>
    </dgm:pt>
    <dgm:pt modelId="{F3D91B15-8420-425E-8DD2-ED1EA19A9073}" type="pres">
      <dgm:prSet presAssocID="{90C97267-BB1F-405D-BEE2-C42B7593E84B}" presName="horz2" presStyleCnt="0"/>
      <dgm:spPr/>
    </dgm:pt>
    <dgm:pt modelId="{4FCBC7D8-2943-422D-8BE2-9E386411E879}" type="pres">
      <dgm:prSet presAssocID="{90C97267-BB1F-405D-BEE2-C42B7593E84B}" presName="horzSpace2" presStyleCnt="0"/>
      <dgm:spPr/>
    </dgm:pt>
    <dgm:pt modelId="{FAA18E6F-0252-4BCD-BC17-6C8A8E382A7A}" type="pres">
      <dgm:prSet presAssocID="{90C97267-BB1F-405D-BEE2-C42B7593E84B}" presName="tx2" presStyleLbl="revTx" presStyleIdx="3" presStyleCnt="4" custLinFactNeighborX="340" custLinFactNeighborY="-6142"/>
      <dgm:spPr/>
      <dgm:t>
        <a:bodyPr/>
        <a:lstStyle/>
        <a:p>
          <a:endParaRPr lang="ru-RU"/>
        </a:p>
      </dgm:t>
    </dgm:pt>
    <dgm:pt modelId="{A2912BB8-0E36-4A99-93DF-D93D0E2D7887}" type="pres">
      <dgm:prSet presAssocID="{90C97267-BB1F-405D-BEE2-C42B7593E84B}" presName="vert2" presStyleCnt="0"/>
      <dgm:spPr/>
    </dgm:pt>
    <dgm:pt modelId="{2176064B-F9A9-4B22-ADB3-CAB151D048BA}" type="pres">
      <dgm:prSet presAssocID="{90C97267-BB1F-405D-BEE2-C42B7593E84B}" presName="thinLine2b" presStyleLbl="callout" presStyleIdx="2" presStyleCnt="3"/>
      <dgm:spPr/>
    </dgm:pt>
    <dgm:pt modelId="{F028B79E-342F-4140-83B4-E66821A5C273}" type="pres">
      <dgm:prSet presAssocID="{90C97267-BB1F-405D-BEE2-C42B7593E84B}" presName="vertSpace2b" presStyleCnt="0"/>
      <dgm:spPr/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847C8F85-DE8B-4BB2-85A0-4973907CB48B}" type="presOf" srcId="{90C97267-BB1F-405D-BEE2-C42B7593E84B}" destId="{FAA18E6F-0252-4BCD-BC17-6C8A8E382A7A}" srcOrd="0" destOrd="0" presId="urn:microsoft.com/office/officeart/2008/layout/LinedList"/>
    <dgm:cxn modelId="{511B8F9D-D147-4703-BED5-3CC468D4DD17}" type="presOf" srcId="{EC4988E6-C189-44C2-A735-54B755879A07}" destId="{7C84A373-42A1-4A3E-82AF-7CDA5F4ED8E9}" srcOrd="0" destOrd="0" presId="urn:microsoft.com/office/officeart/2008/layout/LinedList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72481469-B5D7-4576-8549-A2D677632242}" type="presOf" srcId="{8B012FF1-B654-4B7F-856D-341BF9C3F386}" destId="{3D9188C0-326A-4311-ADEF-B1945DEC7000}" srcOrd="0" destOrd="0" presId="urn:microsoft.com/office/officeart/2008/layout/LinedList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FCD089BF-81B5-4668-A0A4-69461E392199}" type="presOf" srcId="{BE7DF7F8-8F73-46FA-981B-E324AEDC0751}" destId="{DB0711B0-E903-491D-9619-16794CE07CDE}" srcOrd="0" destOrd="0" presId="urn:microsoft.com/office/officeart/2008/layout/LinedList"/>
    <dgm:cxn modelId="{DC93A36B-FB7E-46E8-A095-8F7320A4E901}" type="presOf" srcId="{21959940-6A69-4811-9ABC-08A1A6FD158F}" destId="{DB67D7C1-BC2A-4A8A-994E-9E3E7ACF5066}" srcOrd="0" destOrd="0" presId="urn:microsoft.com/office/officeart/2008/layout/LinedList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3B3C32B1-0D6B-443F-907A-7F45CC75B683}" type="presParOf" srcId="{DB67D7C1-BC2A-4A8A-994E-9E3E7ACF5066}" destId="{449DFDBA-710E-4BEA-9D31-DC584511E606}" srcOrd="0" destOrd="0" presId="urn:microsoft.com/office/officeart/2008/layout/LinedList"/>
    <dgm:cxn modelId="{116A0D63-DD6E-4DEF-B478-E462856F0AAF}" type="presParOf" srcId="{DB67D7C1-BC2A-4A8A-994E-9E3E7ACF5066}" destId="{E783BC26-2245-476D-9142-475EADF831BD}" srcOrd="1" destOrd="0" presId="urn:microsoft.com/office/officeart/2008/layout/LinedList"/>
    <dgm:cxn modelId="{32792680-B979-4707-9285-14F60B290AC0}" type="presParOf" srcId="{E783BC26-2245-476D-9142-475EADF831BD}" destId="{7C84A373-42A1-4A3E-82AF-7CDA5F4ED8E9}" srcOrd="0" destOrd="0" presId="urn:microsoft.com/office/officeart/2008/layout/LinedList"/>
    <dgm:cxn modelId="{19DAC439-3AA5-4AB3-98AD-817A691D9056}" type="presParOf" srcId="{E783BC26-2245-476D-9142-475EADF831BD}" destId="{02261538-4A71-4AB1-AE8F-26F354730312}" srcOrd="1" destOrd="0" presId="urn:microsoft.com/office/officeart/2008/layout/LinedList"/>
    <dgm:cxn modelId="{B190887E-D897-4C54-B48B-285FA81CE63A}" type="presParOf" srcId="{02261538-4A71-4AB1-AE8F-26F354730312}" destId="{35C986DB-CD44-4C1F-AF83-12EDC8706CA7}" srcOrd="0" destOrd="0" presId="urn:microsoft.com/office/officeart/2008/layout/LinedList"/>
    <dgm:cxn modelId="{61324CC8-1D00-46E2-8B70-D1114144F186}" type="presParOf" srcId="{02261538-4A71-4AB1-AE8F-26F354730312}" destId="{85C18D01-4E24-45C4-9679-892FFE63EF2B}" srcOrd="1" destOrd="0" presId="urn:microsoft.com/office/officeart/2008/layout/LinedList"/>
    <dgm:cxn modelId="{6AE14283-D224-48CA-9FAD-8D71C21659D1}" type="presParOf" srcId="{85C18D01-4E24-45C4-9679-892FFE63EF2B}" destId="{602E0024-E765-4C87-B4AC-623D94EA8261}" srcOrd="0" destOrd="0" presId="urn:microsoft.com/office/officeart/2008/layout/LinedList"/>
    <dgm:cxn modelId="{80E26B30-4588-42AD-BA68-645A345056E9}" type="presParOf" srcId="{85C18D01-4E24-45C4-9679-892FFE63EF2B}" destId="{3D9188C0-326A-4311-ADEF-B1945DEC7000}" srcOrd="1" destOrd="0" presId="urn:microsoft.com/office/officeart/2008/layout/LinedList"/>
    <dgm:cxn modelId="{D4AD5FBC-640D-4692-9556-E5FD8795D804}" type="presParOf" srcId="{85C18D01-4E24-45C4-9679-892FFE63EF2B}" destId="{8617F4E6-A9A3-4D6C-86B8-CDD68ECBD249}" srcOrd="2" destOrd="0" presId="urn:microsoft.com/office/officeart/2008/layout/LinedList"/>
    <dgm:cxn modelId="{0957D503-1F6E-4F7A-9071-20C424D1FFF0}" type="presParOf" srcId="{02261538-4A71-4AB1-AE8F-26F354730312}" destId="{3EE8D688-12D4-443B-A106-E1C18ADE82B5}" srcOrd="2" destOrd="0" presId="urn:microsoft.com/office/officeart/2008/layout/LinedList"/>
    <dgm:cxn modelId="{39A11E90-52F7-4051-8CBB-9D654EBB49C6}" type="presParOf" srcId="{02261538-4A71-4AB1-AE8F-26F354730312}" destId="{BDAADF9A-4A5D-4CE7-BC62-B3D4011C1A8B}" srcOrd="3" destOrd="0" presId="urn:microsoft.com/office/officeart/2008/layout/LinedList"/>
    <dgm:cxn modelId="{E1DD78C3-5696-42B7-9B0B-92986CFFFE52}" type="presParOf" srcId="{02261538-4A71-4AB1-AE8F-26F354730312}" destId="{1EFBA4D2-B6E6-4B6A-BEEF-B3C3214E78ED}" srcOrd="4" destOrd="0" presId="urn:microsoft.com/office/officeart/2008/layout/LinedList"/>
    <dgm:cxn modelId="{A486EDC5-996F-467B-B549-4C7CEA9937BF}" type="presParOf" srcId="{1EFBA4D2-B6E6-4B6A-BEEF-B3C3214E78ED}" destId="{EB7C7E27-C0FC-485F-B547-CCE9026CF6D1}" srcOrd="0" destOrd="0" presId="urn:microsoft.com/office/officeart/2008/layout/LinedList"/>
    <dgm:cxn modelId="{221B1040-636C-48EB-8022-DF4D6475505F}" type="presParOf" srcId="{1EFBA4D2-B6E6-4B6A-BEEF-B3C3214E78ED}" destId="{DB0711B0-E903-491D-9619-16794CE07CDE}" srcOrd="1" destOrd="0" presId="urn:microsoft.com/office/officeart/2008/layout/LinedList"/>
    <dgm:cxn modelId="{9597E69E-0FE1-4A2F-9CDB-EC7992D86277}" type="presParOf" srcId="{1EFBA4D2-B6E6-4B6A-BEEF-B3C3214E78ED}" destId="{A9C219F8-9A78-42CA-90AC-23F10556BABF}" srcOrd="2" destOrd="0" presId="urn:microsoft.com/office/officeart/2008/layout/LinedList"/>
    <dgm:cxn modelId="{84724C4A-9194-4F5B-AF43-E355AA416739}" type="presParOf" srcId="{02261538-4A71-4AB1-AE8F-26F354730312}" destId="{0B25027A-61DB-4CAA-A779-DF53C5E3CFD9}" srcOrd="5" destOrd="0" presId="urn:microsoft.com/office/officeart/2008/layout/LinedList"/>
    <dgm:cxn modelId="{B1D607A7-4F2E-4F81-9F33-E97CBF1DFCB9}" type="presParOf" srcId="{02261538-4A71-4AB1-AE8F-26F354730312}" destId="{33AB5838-ED8B-4381-BDA8-A6D8BEB5EBAE}" srcOrd="6" destOrd="0" presId="urn:microsoft.com/office/officeart/2008/layout/LinedList"/>
    <dgm:cxn modelId="{5577B6B5-24BA-4866-9994-0377F01BF131}" type="presParOf" srcId="{02261538-4A71-4AB1-AE8F-26F354730312}" destId="{F3D91B15-8420-425E-8DD2-ED1EA19A9073}" srcOrd="7" destOrd="0" presId="urn:microsoft.com/office/officeart/2008/layout/LinedList"/>
    <dgm:cxn modelId="{6A38F8D9-1BFB-4003-9DA1-8B2D13FC22FE}" type="presParOf" srcId="{F3D91B15-8420-425E-8DD2-ED1EA19A9073}" destId="{4FCBC7D8-2943-422D-8BE2-9E386411E879}" srcOrd="0" destOrd="0" presId="urn:microsoft.com/office/officeart/2008/layout/LinedList"/>
    <dgm:cxn modelId="{9191EA73-8D79-4E26-984F-BB68F522FE5A}" type="presParOf" srcId="{F3D91B15-8420-425E-8DD2-ED1EA19A9073}" destId="{FAA18E6F-0252-4BCD-BC17-6C8A8E382A7A}" srcOrd="1" destOrd="0" presId="urn:microsoft.com/office/officeart/2008/layout/LinedList"/>
    <dgm:cxn modelId="{69C70A16-D9D9-4ACF-952B-0B3EBF21870C}" type="presParOf" srcId="{F3D91B15-8420-425E-8DD2-ED1EA19A9073}" destId="{A2912BB8-0E36-4A99-93DF-D93D0E2D7887}" srcOrd="2" destOrd="0" presId="urn:microsoft.com/office/officeart/2008/layout/LinedList"/>
    <dgm:cxn modelId="{CE87D656-5CF4-4D4F-BA15-68E6E0D354CC}" type="presParOf" srcId="{02261538-4A71-4AB1-AE8F-26F354730312}" destId="{2176064B-F9A9-4B22-ADB3-CAB151D048BA}" srcOrd="8" destOrd="0" presId="urn:microsoft.com/office/officeart/2008/layout/LinedList"/>
    <dgm:cxn modelId="{129FB8D0-36E7-485F-8F54-8AE399F3C61D}" type="presParOf" srcId="{02261538-4A71-4AB1-AE8F-26F354730312}" destId="{F028B79E-342F-4140-83B4-E66821A5C273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4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Особенность патогенеза данного речевого нарушения заключается в том, что оно формируется при единовременном поражении практически всех отделов головного мозга, ответственных за речь: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Вернике (понимание обращенной речи, пассивный запас слов)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</a:t>
          </a:r>
          <a:r>
            <a:rPr kumimoji="0" lang="ru-RU" altLang="ru-RU" sz="2000" b="1" i="1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Брока</a:t>
          </a: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(активный словарный запас, навык произношения слов и желание вступать в речевой контакт)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моторные зоны, управляющие языком, губами и речевым выдохом (без выдоха не будет звука</a:t>
          </a: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70E467AA-3632-4022-9F0D-27814F938DBC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поля (навык построения фраз и предложений)</a:t>
          </a:r>
        </a:p>
      </dgm:t>
    </dgm:pt>
    <dgm:pt modelId="{ECF3B42F-C358-4E2A-88D9-CB7194D2962A}" type="parTrans" cxnId="{106DBBBC-14BB-4EE8-9837-8A347E2E80AA}">
      <dgm:prSet/>
      <dgm:spPr/>
      <dgm:t>
        <a:bodyPr/>
        <a:lstStyle/>
        <a:p>
          <a:endParaRPr lang="ru-RU"/>
        </a:p>
      </dgm:t>
    </dgm:pt>
    <dgm:pt modelId="{83819F0D-183A-405F-9C1F-08D27B602958}" type="sibTrans" cxnId="{106DBBBC-14BB-4EE8-9837-8A347E2E80AA}">
      <dgm:prSet/>
      <dgm:spPr/>
      <dgm:t>
        <a:bodyPr/>
        <a:lstStyle/>
        <a:p>
          <a:endParaRPr lang="ru-RU"/>
        </a:p>
      </dgm:t>
    </dgm:pt>
    <dgm:pt modelId="{39C44A73-CE51-4572-A6D3-3D7D2A8D115D}" type="pres">
      <dgm:prSet presAssocID="{21959940-6A69-4811-9ABC-08A1A6FD15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8D7E36-0C18-4A5D-8989-6CF106384906}" type="pres">
      <dgm:prSet presAssocID="{EC4988E6-C189-44C2-A735-54B755879A07}" presName="vertOne" presStyleCnt="0"/>
      <dgm:spPr/>
    </dgm:pt>
    <dgm:pt modelId="{1DB21160-7B2C-4772-A0F9-49C22AA4142C}" type="pres">
      <dgm:prSet presAssocID="{EC4988E6-C189-44C2-A735-54B755879A07}" presName="txOne" presStyleLbl="node0" presStyleIdx="0" presStyleCnt="1" custScaleY="54553" custLinFactNeighborX="842" custLinFactNeighborY="-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40A8D-970C-4E0B-BD5F-88AB6977A84D}" type="pres">
      <dgm:prSet presAssocID="{EC4988E6-C189-44C2-A735-54B755879A07}" presName="parTransOne" presStyleCnt="0"/>
      <dgm:spPr/>
    </dgm:pt>
    <dgm:pt modelId="{D18B1BEA-27F2-4706-AF26-D801BE89C3C8}" type="pres">
      <dgm:prSet presAssocID="{EC4988E6-C189-44C2-A735-54B755879A07}" presName="horzOne" presStyleCnt="0"/>
      <dgm:spPr/>
    </dgm:pt>
    <dgm:pt modelId="{66B6A8EE-6F9B-48C9-8051-207C36890792}" type="pres">
      <dgm:prSet presAssocID="{8B012FF1-B654-4B7F-856D-341BF9C3F386}" presName="vertTwo" presStyleCnt="0"/>
      <dgm:spPr/>
    </dgm:pt>
    <dgm:pt modelId="{5A10BDFF-85CC-4D1C-9F24-4E9889148590}" type="pres">
      <dgm:prSet presAssocID="{8B012FF1-B654-4B7F-856D-341BF9C3F386}" presName="txTwo" presStyleLbl="node2" presStyleIdx="0" presStyleCnt="4" custLinFactNeighborX="2667" custLinFactNeighborY="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D3F60-0E42-4D59-B0D6-178BC7B9C16B}" type="pres">
      <dgm:prSet presAssocID="{8B012FF1-B654-4B7F-856D-341BF9C3F386}" presName="horzTwo" presStyleCnt="0"/>
      <dgm:spPr/>
    </dgm:pt>
    <dgm:pt modelId="{516D0386-4D11-48E4-8B2B-630DA4BFC907}" type="pres">
      <dgm:prSet presAssocID="{3131A221-BAFA-4D49-9D9A-6C2BDC342561}" presName="sibSpaceTwo" presStyleCnt="0"/>
      <dgm:spPr/>
    </dgm:pt>
    <dgm:pt modelId="{51E42E82-CD34-4F87-9068-211060221330}" type="pres">
      <dgm:prSet presAssocID="{BE7DF7F8-8F73-46FA-981B-E324AEDC0751}" presName="vertTwo" presStyleCnt="0"/>
      <dgm:spPr/>
    </dgm:pt>
    <dgm:pt modelId="{6F96F910-CFDD-4499-900A-38D106534E48}" type="pres">
      <dgm:prSet presAssocID="{BE7DF7F8-8F73-46FA-981B-E324AEDC075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D28EF-9F76-4705-8F05-329D73058AC2}" type="pres">
      <dgm:prSet presAssocID="{BE7DF7F8-8F73-46FA-981B-E324AEDC0751}" presName="horzTwo" presStyleCnt="0"/>
      <dgm:spPr/>
    </dgm:pt>
    <dgm:pt modelId="{D7259FFB-B000-4E30-B027-1ED01D7060BB}" type="pres">
      <dgm:prSet presAssocID="{CC255E4C-DEB3-4115-AAD7-580BE198C4C1}" presName="sibSpaceTwo" presStyleCnt="0"/>
      <dgm:spPr/>
    </dgm:pt>
    <dgm:pt modelId="{C0559C81-D7F0-4850-A135-37EC4BA5FDC8}" type="pres">
      <dgm:prSet presAssocID="{90C97267-BB1F-405D-BEE2-C42B7593E84B}" presName="vertTwo" presStyleCnt="0"/>
      <dgm:spPr/>
    </dgm:pt>
    <dgm:pt modelId="{E0F0FEE7-2982-4D3F-9117-68581007D895}" type="pres">
      <dgm:prSet presAssocID="{90C97267-BB1F-405D-BEE2-C42B7593E84B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72BF8F-5163-497F-836E-16E9F0CE5AF9}" type="pres">
      <dgm:prSet presAssocID="{90C97267-BB1F-405D-BEE2-C42B7593E84B}" presName="horzTwo" presStyleCnt="0"/>
      <dgm:spPr/>
    </dgm:pt>
    <dgm:pt modelId="{3A445ECF-A9BC-4967-8D41-7893EB247CE2}" type="pres">
      <dgm:prSet presAssocID="{C754CAC3-B7CA-403C-BD50-7B9AFE22BDAF}" presName="sibSpaceTwo" presStyleCnt="0"/>
      <dgm:spPr/>
    </dgm:pt>
    <dgm:pt modelId="{86B5DAD0-E82A-42A3-9271-DBA0AE186324}" type="pres">
      <dgm:prSet presAssocID="{70E467AA-3632-4022-9F0D-27814F938DBC}" presName="vertTwo" presStyleCnt="0"/>
      <dgm:spPr/>
    </dgm:pt>
    <dgm:pt modelId="{5FBA5562-7DC3-449D-A13E-F12B970D67C4}" type="pres">
      <dgm:prSet presAssocID="{70E467AA-3632-4022-9F0D-27814F938DB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63ECC1-E63F-4AAD-8B1D-1AAEB182223F}" type="pres">
      <dgm:prSet presAssocID="{70E467AA-3632-4022-9F0D-27814F938DBC}" presName="horzTwo" presStyleCnt="0"/>
      <dgm:spPr/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AF66D8B1-9989-46E9-B6B0-BB1CC8FC25FD}" type="presOf" srcId="{BE7DF7F8-8F73-46FA-981B-E324AEDC0751}" destId="{6F96F910-CFDD-4499-900A-38D106534E48}" srcOrd="0" destOrd="0" presId="urn:microsoft.com/office/officeart/2005/8/layout/hierarchy4"/>
    <dgm:cxn modelId="{EBF7FA7D-CE89-4F36-BEF5-E811E74DB498}" type="presOf" srcId="{EC4988E6-C189-44C2-A735-54B755879A07}" destId="{1DB21160-7B2C-4772-A0F9-49C22AA4142C}" srcOrd="0" destOrd="0" presId="urn:microsoft.com/office/officeart/2005/8/layout/hierarchy4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106DBBBC-14BB-4EE8-9837-8A347E2E80AA}" srcId="{EC4988E6-C189-44C2-A735-54B755879A07}" destId="{70E467AA-3632-4022-9F0D-27814F938DBC}" srcOrd="3" destOrd="0" parTransId="{ECF3B42F-C358-4E2A-88D9-CB7194D2962A}" sibTransId="{83819F0D-183A-405F-9C1F-08D27B602958}"/>
    <dgm:cxn modelId="{FFC9962D-A617-4781-B94D-A2EA1E026A7E}" type="presOf" srcId="{90C97267-BB1F-405D-BEE2-C42B7593E84B}" destId="{E0F0FEE7-2982-4D3F-9117-68581007D895}" srcOrd="0" destOrd="0" presId="urn:microsoft.com/office/officeart/2005/8/layout/hierarchy4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0593432B-CB1F-47FC-9699-AAECA773E9F5}" type="presOf" srcId="{21959940-6A69-4811-9ABC-08A1A6FD158F}" destId="{39C44A73-CE51-4572-A6D3-3D7D2A8D115D}" srcOrd="0" destOrd="0" presId="urn:microsoft.com/office/officeart/2005/8/layout/hierarchy4"/>
    <dgm:cxn modelId="{57E55598-6FE1-4F33-B297-BCAE41553280}" type="presOf" srcId="{8B012FF1-B654-4B7F-856D-341BF9C3F386}" destId="{5A10BDFF-85CC-4D1C-9F24-4E9889148590}" srcOrd="0" destOrd="0" presId="urn:microsoft.com/office/officeart/2005/8/layout/hierarchy4"/>
    <dgm:cxn modelId="{E2D07B64-D4B8-45AA-9B6F-AC91B604EF43}" type="presOf" srcId="{70E467AA-3632-4022-9F0D-27814F938DBC}" destId="{5FBA5562-7DC3-449D-A13E-F12B970D67C4}" srcOrd="0" destOrd="0" presId="urn:microsoft.com/office/officeart/2005/8/layout/hierarchy4"/>
    <dgm:cxn modelId="{E4DFA6AF-1426-471B-8B95-29FB34EC0947}" type="presParOf" srcId="{39C44A73-CE51-4572-A6D3-3D7D2A8D115D}" destId="{F38D7E36-0C18-4A5D-8989-6CF106384906}" srcOrd="0" destOrd="0" presId="urn:microsoft.com/office/officeart/2005/8/layout/hierarchy4"/>
    <dgm:cxn modelId="{5A27C141-7E7A-406A-98E5-23EC5E2E4EDA}" type="presParOf" srcId="{F38D7E36-0C18-4A5D-8989-6CF106384906}" destId="{1DB21160-7B2C-4772-A0F9-49C22AA4142C}" srcOrd="0" destOrd="0" presId="urn:microsoft.com/office/officeart/2005/8/layout/hierarchy4"/>
    <dgm:cxn modelId="{AA85AD75-27A4-43BC-88DD-D82488130489}" type="presParOf" srcId="{F38D7E36-0C18-4A5D-8989-6CF106384906}" destId="{C6D40A8D-970C-4E0B-BD5F-88AB6977A84D}" srcOrd="1" destOrd="0" presId="urn:microsoft.com/office/officeart/2005/8/layout/hierarchy4"/>
    <dgm:cxn modelId="{EFD765F1-E81F-456F-9BF2-52B72C610042}" type="presParOf" srcId="{F38D7E36-0C18-4A5D-8989-6CF106384906}" destId="{D18B1BEA-27F2-4706-AF26-D801BE89C3C8}" srcOrd="2" destOrd="0" presId="urn:microsoft.com/office/officeart/2005/8/layout/hierarchy4"/>
    <dgm:cxn modelId="{D1051CC3-054B-4A67-8D56-C84773FA9AA2}" type="presParOf" srcId="{D18B1BEA-27F2-4706-AF26-D801BE89C3C8}" destId="{66B6A8EE-6F9B-48C9-8051-207C36890792}" srcOrd="0" destOrd="0" presId="urn:microsoft.com/office/officeart/2005/8/layout/hierarchy4"/>
    <dgm:cxn modelId="{1D9791E2-FD53-475A-AD38-DAC15992FBFA}" type="presParOf" srcId="{66B6A8EE-6F9B-48C9-8051-207C36890792}" destId="{5A10BDFF-85CC-4D1C-9F24-4E9889148590}" srcOrd="0" destOrd="0" presId="urn:microsoft.com/office/officeart/2005/8/layout/hierarchy4"/>
    <dgm:cxn modelId="{483E3A36-3E40-48DD-98B6-26256533F04B}" type="presParOf" srcId="{66B6A8EE-6F9B-48C9-8051-207C36890792}" destId="{0A8D3F60-0E42-4D59-B0D6-178BC7B9C16B}" srcOrd="1" destOrd="0" presId="urn:microsoft.com/office/officeart/2005/8/layout/hierarchy4"/>
    <dgm:cxn modelId="{A8A79612-BFD5-4FCE-9723-7837D5287D98}" type="presParOf" srcId="{D18B1BEA-27F2-4706-AF26-D801BE89C3C8}" destId="{516D0386-4D11-48E4-8B2B-630DA4BFC907}" srcOrd="1" destOrd="0" presId="urn:microsoft.com/office/officeart/2005/8/layout/hierarchy4"/>
    <dgm:cxn modelId="{AF9E26A0-7A12-4FA6-A8F3-9C97E92DB996}" type="presParOf" srcId="{D18B1BEA-27F2-4706-AF26-D801BE89C3C8}" destId="{51E42E82-CD34-4F87-9068-211060221330}" srcOrd="2" destOrd="0" presId="urn:microsoft.com/office/officeart/2005/8/layout/hierarchy4"/>
    <dgm:cxn modelId="{144EC8FE-5D19-47D1-9AF0-7E04374E0BB0}" type="presParOf" srcId="{51E42E82-CD34-4F87-9068-211060221330}" destId="{6F96F910-CFDD-4499-900A-38D106534E48}" srcOrd="0" destOrd="0" presId="urn:microsoft.com/office/officeart/2005/8/layout/hierarchy4"/>
    <dgm:cxn modelId="{27CF7ACF-6C0A-4BCE-9565-F6E0D67A63CB}" type="presParOf" srcId="{51E42E82-CD34-4F87-9068-211060221330}" destId="{7D9D28EF-9F76-4705-8F05-329D73058AC2}" srcOrd="1" destOrd="0" presId="urn:microsoft.com/office/officeart/2005/8/layout/hierarchy4"/>
    <dgm:cxn modelId="{F3638DE6-625F-4EA2-A0C0-42E5B2C50DEC}" type="presParOf" srcId="{D18B1BEA-27F2-4706-AF26-D801BE89C3C8}" destId="{D7259FFB-B000-4E30-B027-1ED01D7060BB}" srcOrd="3" destOrd="0" presId="urn:microsoft.com/office/officeart/2005/8/layout/hierarchy4"/>
    <dgm:cxn modelId="{009C6BE1-91A5-4D8B-B81E-A0E993C55C0B}" type="presParOf" srcId="{D18B1BEA-27F2-4706-AF26-D801BE89C3C8}" destId="{C0559C81-D7F0-4850-A135-37EC4BA5FDC8}" srcOrd="4" destOrd="0" presId="urn:microsoft.com/office/officeart/2005/8/layout/hierarchy4"/>
    <dgm:cxn modelId="{1D091E28-87BB-4369-ADBB-7E5C8B61C9EF}" type="presParOf" srcId="{C0559C81-D7F0-4850-A135-37EC4BA5FDC8}" destId="{E0F0FEE7-2982-4D3F-9117-68581007D895}" srcOrd="0" destOrd="0" presId="urn:microsoft.com/office/officeart/2005/8/layout/hierarchy4"/>
    <dgm:cxn modelId="{17A3B0A9-F5C7-43B3-B409-37BDE1BC3F73}" type="presParOf" srcId="{C0559C81-D7F0-4850-A135-37EC4BA5FDC8}" destId="{4572BF8F-5163-497F-836E-16E9F0CE5AF9}" srcOrd="1" destOrd="0" presId="urn:microsoft.com/office/officeart/2005/8/layout/hierarchy4"/>
    <dgm:cxn modelId="{95949318-66E9-4DCA-9DF2-699EE27856BF}" type="presParOf" srcId="{D18B1BEA-27F2-4706-AF26-D801BE89C3C8}" destId="{3A445ECF-A9BC-4967-8D41-7893EB247CE2}" srcOrd="5" destOrd="0" presId="urn:microsoft.com/office/officeart/2005/8/layout/hierarchy4"/>
    <dgm:cxn modelId="{4767EFA8-B53F-4EC3-8505-09E77D37CB65}" type="presParOf" srcId="{D18B1BEA-27F2-4706-AF26-D801BE89C3C8}" destId="{86B5DAD0-E82A-42A3-9271-DBA0AE186324}" srcOrd="6" destOrd="0" presId="urn:microsoft.com/office/officeart/2005/8/layout/hierarchy4"/>
    <dgm:cxn modelId="{D6E994DD-1947-4FAC-8525-62AEE3EAB070}" type="presParOf" srcId="{86B5DAD0-E82A-42A3-9271-DBA0AE186324}" destId="{5FBA5562-7DC3-449D-A13E-F12B970D67C4}" srcOrd="0" destOrd="0" presId="urn:microsoft.com/office/officeart/2005/8/layout/hierarchy4"/>
    <dgm:cxn modelId="{3D7ADA08-5D54-48DE-BC86-6C7C7571601F}" type="presParOf" srcId="{86B5DAD0-E82A-42A3-9271-DBA0AE186324}" destId="{5263ECC1-E63F-4AAD-8B1D-1AAEB18222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СИМПТОМЫ СЕНСОМОТОРНОЙ АЛАЛИИ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 слышит речь, но не понимает её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не повторяет слова, иногда даже и отдельные звуки за другими людьми (мамой или логопедом)</a:t>
          </a:r>
          <a:endParaRPr kumimoji="0" lang="en-US" altLang="ru-RU" sz="1800" b="1" i="1" u="none" strike="noStrike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Активный словарный запас отсутствует или очень скуден: ребёнок может сам произнести только несколько простых слов – «мама», «дай», «на» и др.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616046D6-C861-4189-892E-644D5B069738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пассивный словарный запас: ребёнок не знает названия вещей, не показывает их на картинках, не выполняет даже бытовые просьбы, за исключением простых жестовых указаний</a:t>
          </a:r>
        </a:p>
      </dgm:t>
    </dgm:pt>
    <dgm:pt modelId="{3A2F606A-9824-4896-8D98-2344B1BAB6F4}" type="parTrans" cxnId="{C7264A4F-5124-4BC7-BA4C-9D9F613606BC}">
      <dgm:prSet/>
      <dgm:spPr/>
      <dgm:t>
        <a:bodyPr/>
        <a:lstStyle/>
        <a:p>
          <a:endParaRPr lang="ru-RU"/>
        </a:p>
      </dgm:t>
    </dgm:pt>
    <dgm:pt modelId="{5FE8C2D7-9228-4829-82F9-490C9813B9C9}" type="sibTrans" cxnId="{C7264A4F-5124-4BC7-BA4C-9D9F613606BC}">
      <dgm:prSet/>
      <dgm:spPr/>
      <dgm:t>
        <a:bodyPr/>
        <a:lstStyle/>
        <a:p>
          <a:endParaRPr lang="ru-RU"/>
        </a:p>
      </dgm:t>
    </dgm:pt>
    <dgm:pt modelId="{79C7E650-659F-4490-80D0-21F38EEF24F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 либо снижена, либо повышена. В первом случае ребёнок даже не пытается вступать в речевой контакт. Во втором случае речь носит характер "детского лепета" или "птичьего языка": вместо нормальных слов он произносит бессмысленный набор звуков и даже не понимает, что говорит что-то не то </a:t>
          </a:r>
        </a:p>
      </dgm:t>
    </dgm:pt>
    <dgm:pt modelId="{24D5A220-7ACA-4A4C-9D29-BCA97D74D46F}" type="parTrans" cxnId="{F0E3BAD7-10E0-44A6-B41A-E8596AEB5EF8}">
      <dgm:prSet/>
      <dgm:spPr/>
      <dgm:t>
        <a:bodyPr/>
        <a:lstStyle/>
        <a:p>
          <a:endParaRPr lang="ru-RU"/>
        </a:p>
      </dgm:t>
    </dgm:pt>
    <dgm:pt modelId="{5CEB9AE0-4D6A-4BA8-82E4-BC5AC37E8B03}" type="sibTrans" cxnId="{F0E3BAD7-10E0-44A6-B41A-E8596AEB5EF8}">
      <dgm:prSet/>
      <dgm:spPr/>
      <dgm:t>
        <a:bodyPr/>
        <a:lstStyle/>
        <a:p>
          <a:endParaRPr lang="ru-RU"/>
        </a:p>
      </dgm:t>
    </dgm:pt>
    <dgm:pt modelId="{A423B83A-1D77-4707-AB47-008729AF3CD2}" type="pres">
      <dgm:prSet presAssocID="{21959940-6A69-4811-9ABC-08A1A6FD15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8CD8FEE-4299-43BC-8776-C901F20E7838}" type="pres">
      <dgm:prSet presAssocID="{EC4988E6-C189-44C2-A735-54B755879A07}" presName="root1" presStyleCnt="0"/>
      <dgm:spPr/>
    </dgm:pt>
    <dgm:pt modelId="{1A98308D-3F40-495D-8F40-915764B5FC8A}" type="pres">
      <dgm:prSet presAssocID="{EC4988E6-C189-44C2-A735-54B755879A07}" presName="LevelOneTextNode" presStyleLbl="node0" presStyleIdx="0" presStyleCnt="1" custFlipVert="1" custScaleX="64769" custLinFactNeighborX="-9498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1CC8B-BC11-4740-B97C-D3AB2F67BF4F}" type="pres">
      <dgm:prSet presAssocID="{EC4988E6-C189-44C2-A735-54B755879A07}" presName="level2hierChild" presStyleCnt="0"/>
      <dgm:spPr/>
    </dgm:pt>
    <dgm:pt modelId="{2438DCCC-42F0-47AE-B781-621EB5DA51A2}" type="pres">
      <dgm:prSet presAssocID="{585500DD-BED2-4736-B8C8-DC4AF8DAC4E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49A14ED-6503-4713-9C87-C841DB05AF56}" type="pres">
      <dgm:prSet presAssocID="{585500DD-BED2-4736-B8C8-DC4AF8DAC4E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FF76637-FE52-47C6-80B4-8187C43A8AD1}" type="pres">
      <dgm:prSet presAssocID="{8B012FF1-B654-4B7F-856D-341BF9C3F386}" presName="root2" presStyleCnt="0"/>
      <dgm:spPr/>
    </dgm:pt>
    <dgm:pt modelId="{9E922983-303C-4EB4-B6EE-81AB708CB885}" type="pres">
      <dgm:prSet presAssocID="{8B012FF1-B654-4B7F-856D-341BF9C3F386}" presName="LevelTwoTextNode" presStyleLbl="node2" presStyleIdx="0" presStyleCnt="5" custScaleX="125285" custScaleY="411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A28628-9B5C-4BB0-ABAB-074959FEE8FA}" type="pres">
      <dgm:prSet presAssocID="{8B012FF1-B654-4B7F-856D-341BF9C3F386}" presName="level3hierChild" presStyleCnt="0"/>
      <dgm:spPr/>
    </dgm:pt>
    <dgm:pt modelId="{429F38C6-3BC0-41B9-A70F-C88798CFA314}" type="pres">
      <dgm:prSet presAssocID="{B7D99561-3C6F-4615-8123-8CD8A28E08A2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953A6DE-BE59-4E43-8947-2B8B69E49029}" type="pres">
      <dgm:prSet presAssocID="{B7D99561-3C6F-4615-8123-8CD8A28E08A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187F2CB-9F77-4346-A821-CAB4781B98E1}" type="pres">
      <dgm:prSet presAssocID="{BE7DF7F8-8F73-46FA-981B-E324AEDC0751}" presName="root2" presStyleCnt="0"/>
      <dgm:spPr/>
    </dgm:pt>
    <dgm:pt modelId="{95796DE1-2C8D-4648-BEB2-56972CFDBB74}" type="pres">
      <dgm:prSet presAssocID="{BE7DF7F8-8F73-46FA-981B-E324AEDC0751}" presName="LevelTwoTextNode" presStyleLbl="node2" presStyleIdx="1" presStyleCnt="5" custScaleX="133250" custScaleY="76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8C3CF-10D9-4900-8DA2-8FBE638EED0D}" type="pres">
      <dgm:prSet presAssocID="{BE7DF7F8-8F73-46FA-981B-E324AEDC0751}" presName="level3hierChild" presStyleCnt="0"/>
      <dgm:spPr/>
    </dgm:pt>
    <dgm:pt modelId="{C23B217E-A596-4445-A029-1D43B8127C8F}" type="pres">
      <dgm:prSet presAssocID="{CBF0AD2B-0804-4052-8A40-0E0E3E286BC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E722825E-49C8-4DE6-9B5B-67439EB1DB3F}" type="pres">
      <dgm:prSet presAssocID="{CBF0AD2B-0804-4052-8A40-0E0E3E286BC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296A4A-60BC-4438-B14D-6A71E4532670}" type="pres">
      <dgm:prSet presAssocID="{90C97267-BB1F-405D-BEE2-C42B7593E84B}" presName="root2" presStyleCnt="0"/>
      <dgm:spPr/>
    </dgm:pt>
    <dgm:pt modelId="{E7989476-A361-4E99-8234-C7005C1B2EE1}" type="pres">
      <dgm:prSet presAssocID="{90C97267-BB1F-405D-BEE2-C42B7593E84B}" presName="LevelTwoTextNode" presStyleLbl="node2" presStyleIdx="2" presStyleCnt="5" custScaleX="144941" custScaleY="76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6368CB-AF55-41A9-BF09-AE31A81E84EC}" type="pres">
      <dgm:prSet presAssocID="{90C97267-BB1F-405D-BEE2-C42B7593E84B}" presName="level3hierChild" presStyleCnt="0"/>
      <dgm:spPr/>
    </dgm:pt>
    <dgm:pt modelId="{3F9CB3BD-1423-4D07-9C34-743401160611}" type="pres">
      <dgm:prSet presAssocID="{3A2F606A-9824-4896-8D98-2344B1BAB6F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1FF5AB3-D4B0-4233-810D-728858CB9E64}" type="pres">
      <dgm:prSet presAssocID="{3A2F606A-9824-4896-8D98-2344B1BAB6F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7AC64B5-DE8B-4F05-9785-4EB9F44BBA35}" type="pres">
      <dgm:prSet presAssocID="{616046D6-C861-4189-892E-644D5B069738}" presName="root2" presStyleCnt="0"/>
      <dgm:spPr/>
    </dgm:pt>
    <dgm:pt modelId="{F70127A7-4058-4FB1-A8E4-4F32D49EFB20}" type="pres">
      <dgm:prSet presAssocID="{616046D6-C861-4189-892E-644D5B069738}" presName="LevelTwoTextNode" presStyleLbl="node2" presStyleIdx="3" presStyleCnt="5" custScaleX="167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FC87E-8846-4595-85A0-26831A0EA217}" type="pres">
      <dgm:prSet presAssocID="{616046D6-C861-4189-892E-644D5B069738}" presName="level3hierChild" presStyleCnt="0"/>
      <dgm:spPr/>
    </dgm:pt>
    <dgm:pt modelId="{D37D9970-CFB9-477A-A648-AD79A936B83A}" type="pres">
      <dgm:prSet presAssocID="{24D5A220-7ACA-4A4C-9D29-BCA97D74D46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11A79F6-1730-48F2-A507-CA5A6BC92D3A}" type="pres">
      <dgm:prSet presAssocID="{24D5A220-7ACA-4A4C-9D29-BCA97D74D46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CADD6B8-B661-4886-B385-8C10096E6FB0}" type="pres">
      <dgm:prSet presAssocID="{79C7E650-659F-4490-80D0-21F38EEF24FB}" presName="root2" presStyleCnt="0"/>
      <dgm:spPr/>
    </dgm:pt>
    <dgm:pt modelId="{044C4AF3-B8FD-4856-A5F1-B07966B90A97}" type="pres">
      <dgm:prSet presAssocID="{79C7E650-659F-4490-80D0-21F38EEF24FB}" presName="LevelTwoTextNode" presStyleLbl="node2" presStyleIdx="4" presStyleCnt="5" custScaleX="178553" custScaleY="121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68C09-ADC8-4ED5-96DD-F708C873799C}" type="pres">
      <dgm:prSet presAssocID="{79C7E650-659F-4490-80D0-21F38EEF24FB}" presName="level3hierChild" presStyleCnt="0"/>
      <dgm:spPr/>
    </dgm:pt>
  </dgm:ptLst>
  <dgm:cxnLst>
    <dgm:cxn modelId="{A6139F30-FB20-4866-AD10-57E78FA6A6C1}" type="presOf" srcId="{585500DD-BED2-4736-B8C8-DC4AF8DAC4E5}" destId="{349A14ED-6503-4713-9C87-C841DB05AF56}" srcOrd="1" destOrd="0" presId="urn:microsoft.com/office/officeart/2008/layout/HorizontalMultiLevelHierarchy"/>
    <dgm:cxn modelId="{4898DC47-98C9-4CE4-A310-84D1231200D5}" type="presOf" srcId="{8B012FF1-B654-4B7F-856D-341BF9C3F386}" destId="{9E922983-303C-4EB4-B6EE-81AB708CB885}" srcOrd="0" destOrd="0" presId="urn:microsoft.com/office/officeart/2008/layout/HorizontalMultiLevelHierarchy"/>
    <dgm:cxn modelId="{F0E3BAD7-10E0-44A6-B41A-E8596AEB5EF8}" srcId="{EC4988E6-C189-44C2-A735-54B755879A07}" destId="{79C7E650-659F-4490-80D0-21F38EEF24FB}" srcOrd="4" destOrd="0" parTransId="{24D5A220-7ACA-4A4C-9D29-BCA97D74D46F}" sibTransId="{5CEB9AE0-4D6A-4BA8-82E4-BC5AC37E8B03}"/>
    <dgm:cxn modelId="{C7264A4F-5124-4BC7-BA4C-9D9F613606BC}" srcId="{EC4988E6-C189-44C2-A735-54B755879A07}" destId="{616046D6-C861-4189-892E-644D5B069738}" srcOrd="3" destOrd="0" parTransId="{3A2F606A-9824-4896-8D98-2344B1BAB6F4}" sibTransId="{5FE8C2D7-9228-4829-82F9-490C9813B9C9}"/>
    <dgm:cxn modelId="{132FA8C1-45A2-4F3C-B235-7EFE75C7CC13}" type="presOf" srcId="{3A2F606A-9824-4896-8D98-2344B1BAB6F4}" destId="{01FF5AB3-D4B0-4233-810D-728858CB9E64}" srcOrd="1" destOrd="0" presId="urn:microsoft.com/office/officeart/2008/layout/HorizontalMultiLevelHierarchy"/>
    <dgm:cxn modelId="{B9FEBD4D-6B3F-4C78-B9AB-22BDB5B03198}" type="presOf" srcId="{EC4988E6-C189-44C2-A735-54B755879A07}" destId="{1A98308D-3F40-495D-8F40-915764B5FC8A}" srcOrd="0" destOrd="0" presId="urn:microsoft.com/office/officeart/2008/layout/HorizontalMultiLevelHierarchy"/>
    <dgm:cxn modelId="{BF5AF526-837D-4B6C-86E0-3DED80939A80}" type="presOf" srcId="{B7D99561-3C6F-4615-8123-8CD8A28E08A2}" destId="{429F38C6-3BC0-41B9-A70F-C88798CFA314}" srcOrd="0" destOrd="0" presId="urn:microsoft.com/office/officeart/2008/layout/HorizontalMultiLevelHierarchy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59119C50-5DED-493C-80A6-654CC9AA0612}" type="presOf" srcId="{BE7DF7F8-8F73-46FA-981B-E324AEDC0751}" destId="{95796DE1-2C8D-4648-BEB2-56972CFDBB74}" srcOrd="0" destOrd="0" presId="urn:microsoft.com/office/officeart/2008/layout/HorizontalMultiLevelHierarchy"/>
    <dgm:cxn modelId="{E6080152-F922-4C21-ABE9-2685D308E9BA}" type="presOf" srcId="{616046D6-C861-4189-892E-644D5B069738}" destId="{F70127A7-4058-4FB1-A8E4-4F32D49EFB20}" srcOrd="0" destOrd="0" presId="urn:microsoft.com/office/officeart/2008/layout/HorizontalMultiLevelHierarchy"/>
    <dgm:cxn modelId="{68A7C140-FF00-411F-8A1B-23EA9978644C}" type="presOf" srcId="{90C97267-BB1F-405D-BEE2-C42B7593E84B}" destId="{E7989476-A361-4E99-8234-C7005C1B2EE1}" srcOrd="0" destOrd="0" presId="urn:microsoft.com/office/officeart/2008/layout/HorizontalMultiLevelHierarchy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3990BB75-38C2-423B-8945-2824B4642D13}" type="presOf" srcId="{79C7E650-659F-4490-80D0-21F38EEF24FB}" destId="{044C4AF3-B8FD-4856-A5F1-B07966B90A97}" srcOrd="0" destOrd="0" presId="urn:microsoft.com/office/officeart/2008/layout/HorizontalMultiLevelHierarchy"/>
    <dgm:cxn modelId="{EDCA7997-30A5-4B28-A672-350546B87093}" type="presOf" srcId="{CBF0AD2B-0804-4052-8A40-0E0E3E286BC1}" destId="{E722825E-49C8-4DE6-9B5B-67439EB1DB3F}" srcOrd="1" destOrd="0" presId="urn:microsoft.com/office/officeart/2008/layout/HorizontalMultiLevelHierarchy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B636389E-DF56-4A44-B5A7-0A702B620DC9}" type="presOf" srcId="{24D5A220-7ACA-4A4C-9D29-BCA97D74D46F}" destId="{311A79F6-1730-48F2-A507-CA5A6BC92D3A}" srcOrd="1" destOrd="0" presId="urn:microsoft.com/office/officeart/2008/layout/HorizontalMultiLevelHierarchy"/>
    <dgm:cxn modelId="{92956C50-3159-4F2C-93E4-AFC69EA2703F}" type="presOf" srcId="{24D5A220-7ACA-4A4C-9D29-BCA97D74D46F}" destId="{D37D9970-CFB9-477A-A648-AD79A936B83A}" srcOrd="0" destOrd="0" presId="urn:microsoft.com/office/officeart/2008/layout/HorizontalMultiLevelHierarchy"/>
    <dgm:cxn modelId="{A493BC45-1BC9-41A7-AE6F-E46C0DEEE1FB}" type="presOf" srcId="{B7D99561-3C6F-4615-8123-8CD8A28E08A2}" destId="{A953A6DE-BE59-4E43-8947-2B8B69E49029}" srcOrd="1" destOrd="0" presId="urn:microsoft.com/office/officeart/2008/layout/HorizontalMultiLevelHierarchy"/>
    <dgm:cxn modelId="{E17137D5-378C-4BB2-B33A-B6697A726FDE}" type="presOf" srcId="{21959940-6A69-4811-9ABC-08A1A6FD158F}" destId="{A423B83A-1D77-4707-AB47-008729AF3CD2}" srcOrd="0" destOrd="0" presId="urn:microsoft.com/office/officeart/2008/layout/HorizontalMultiLevelHierarchy"/>
    <dgm:cxn modelId="{5AEA26F8-BB17-41F8-B70F-5E3B6727FAC1}" type="presOf" srcId="{3A2F606A-9824-4896-8D98-2344B1BAB6F4}" destId="{3F9CB3BD-1423-4D07-9C34-743401160611}" srcOrd="0" destOrd="0" presId="urn:microsoft.com/office/officeart/2008/layout/HorizontalMultiLevelHierarchy"/>
    <dgm:cxn modelId="{47802C7D-8D5B-4D2C-BEC9-671817307AC9}" type="presOf" srcId="{CBF0AD2B-0804-4052-8A40-0E0E3E286BC1}" destId="{C23B217E-A596-4445-A029-1D43B8127C8F}" srcOrd="0" destOrd="0" presId="urn:microsoft.com/office/officeart/2008/layout/HorizontalMultiLevelHierarchy"/>
    <dgm:cxn modelId="{ACCB241B-AF01-4088-9070-6BC6EDA4E065}" type="presOf" srcId="{585500DD-BED2-4736-B8C8-DC4AF8DAC4E5}" destId="{2438DCCC-42F0-47AE-B781-621EB5DA51A2}" srcOrd="0" destOrd="0" presId="urn:microsoft.com/office/officeart/2008/layout/HorizontalMultiLevelHierarchy"/>
    <dgm:cxn modelId="{24AA8F1C-BF5D-4D19-B6A3-FEEE934D63C9}" type="presParOf" srcId="{A423B83A-1D77-4707-AB47-008729AF3CD2}" destId="{98CD8FEE-4299-43BC-8776-C901F20E7838}" srcOrd="0" destOrd="0" presId="urn:microsoft.com/office/officeart/2008/layout/HorizontalMultiLevelHierarchy"/>
    <dgm:cxn modelId="{98617034-2529-4E67-93E7-11C6666EF853}" type="presParOf" srcId="{98CD8FEE-4299-43BC-8776-C901F20E7838}" destId="{1A98308D-3F40-495D-8F40-915764B5FC8A}" srcOrd="0" destOrd="0" presId="urn:microsoft.com/office/officeart/2008/layout/HorizontalMultiLevelHierarchy"/>
    <dgm:cxn modelId="{E04596DF-FB58-4A22-A498-F95942EB39F1}" type="presParOf" srcId="{98CD8FEE-4299-43BC-8776-C901F20E7838}" destId="{50C1CC8B-BC11-4740-B97C-D3AB2F67BF4F}" srcOrd="1" destOrd="0" presId="urn:microsoft.com/office/officeart/2008/layout/HorizontalMultiLevelHierarchy"/>
    <dgm:cxn modelId="{59033DA1-C459-4EEE-A28F-6DCA8AEE2C83}" type="presParOf" srcId="{50C1CC8B-BC11-4740-B97C-D3AB2F67BF4F}" destId="{2438DCCC-42F0-47AE-B781-621EB5DA51A2}" srcOrd="0" destOrd="0" presId="urn:microsoft.com/office/officeart/2008/layout/HorizontalMultiLevelHierarchy"/>
    <dgm:cxn modelId="{6DCE104B-5FBA-4AB1-953D-CA0BA9D83CF0}" type="presParOf" srcId="{2438DCCC-42F0-47AE-B781-621EB5DA51A2}" destId="{349A14ED-6503-4713-9C87-C841DB05AF56}" srcOrd="0" destOrd="0" presId="urn:microsoft.com/office/officeart/2008/layout/HorizontalMultiLevelHierarchy"/>
    <dgm:cxn modelId="{83DDD806-9528-4C54-A5BC-A442E4F1DA1C}" type="presParOf" srcId="{50C1CC8B-BC11-4740-B97C-D3AB2F67BF4F}" destId="{FFF76637-FE52-47C6-80B4-8187C43A8AD1}" srcOrd="1" destOrd="0" presId="urn:microsoft.com/office/officeart/2008/layout/HorizontalMultiLevelHierarchy"/>
    <dgm:cxn modelId="{5583EE3E-D82D-4E88-B963-52FF11B575C6}" type="presParOf" srcId="{FFF76637-FE52-47C6-80B4-8187C43A8AD1}" destId="{9E922983-303C-4EB4-B6EE-81AB708CB885}" srcOrd="0" destOrd="0" presId="urn:microsoft.com/office/officeart/2008/layout/HorizontalMultiLevelHierarchy"/>
    <dgm:cxn modelId="{CA3CAFF3-30AD-48A5-812C-8CFAB5BCE101}" type="presParOf" srcId="{FFF76637-FE52-47C6-80B4-8187C43A8AD1}" destId="{4EA28628-9B5C-4BB0-ABAB-074959FEE8FA}" srcOrd="1" destOrd="0" presId="urn:microsoft.com/office/officeart/2008/layout/HorizontalMultiLevelHierarchy"/>
    <dgm:cxn modelId="{15EA8453-48A5-4D80-A7AB-C25B4139F120}" type="presParOf" srcId="{50C1CC8B-BC11-4740-B97C-D3AB2F67BF4F}" destId="{429F38C6-3BC0-41B9-A70F-C88798CFA314}" srcOrd="2" destOrd="0" presId="urn:microsoft.com/office/officeart/2008/layout/HorizontalMultiLevelHierarchy"/>
    <dgm:cxn modelId="{97D2001D-ABD3-4696-A7DB-6441CB8AB240}" type="presParOf" srcId="{429F38C6-3BC0-41B9-A70F-C88798CFA314}" destId="{A953A6DE-BE59-4E43-8947-2B8B69E49029}" srcOrd="0" destOrd="0" presId="urn:microsoft.com/office/officeart/2008/layout/HorizontalMultiLevelHierarchy"/>
    <dgm:cxn modelId="{621E63AF-FDDF-4EB1-972D-46BBF633A2F7}" type="presParOf" srcId="{50C1CC8B-BC11-4740-B97C-D3AB2F67BF4F}" destId="{E187F2CB-9F77-4346-A821-CAB4781B98E1}" srcOrd="3" destOrd="0" presId="urn:microsoft.com/office/officeart/2008/layout/HorizontalMultiLevelHierarchy"/>
    <dgm:cxn modelId="{BABDEF47-6EE8-4538-81AC-D63D3A12444D}" type="presParOf" srcId="{E187F2CB-9F77-4346-A821-CAB4781B98E1}" destId="{95796DE1-2C8D-4648-BEB2-56972CFDBB74}" srcOrd="0" destOrd="0" presId="urn:microsoft.com/office/officeart/2008/layout/HorizontalMultiLevelHierarchy"/>
    <dgm:cxn modelId="{27C4844E-2337-4C2D-8905-5A189A2F8CFE}" type="presParOf" srcId="{E187F2CB-9F77-4346-A821-CAB4781B98E1}" destId="{8528C3CF-10D9-4900-8DA2-8FBE638EED0D}" srcOrd="1" destOrd="0" presId="urn:microsoft.com/office/officeart/2008/layout/HorizontalMultiLevelHierarchy"/>
    <dgm:cxn modelId="{57BECECF-D7F0-405C-A85C-ADFE3016537A}" type="presParOf" srcId="{50C1CC8B-BC11-4740-B97C-D3AB2F67BF4F}" destId="{C23B217E-A596-4445-A029-1D43B8127C8F}" srcOrd="4" destOrd="0" presId="urn:microsoft.com/office/officeart/2008/layout/HorizontalMultiLevelHierarchy"/>
    <dgm:cxn modelId="{9A578E01-58B2-45A4-951F-1BFB3690D82D}" type="presParOf" srcId="{C23B217E-A596-4445-A029-1D43B8127C8F}" destId="{E722825E-49C8-4DE6-9B5B-67439EB1DB3F}" srcOrd="0" destOrd="0" presId="urn:microsoft.com/office/officeart/2008/layout/HorizontalMultiLevelHierarchy"/>
    <dgm:cxn modelId="{2F21ED54-AE3C-4D0B-9B18-878F7CF24446}" type="presParOf" srcId="{50C1CC8B-BC11-4740-B97C-D3AB2F67BF4F}" destId="{CD296A4A-60BC-4438-B14D-6A71E4532670}" srcOrd="5" destOrd="0" presId="urn:microsoft.com/office/officeart/2008/layout/HorizontalMultiLevelHierarchy"/>
    <dgm:cxn modelId="{4C81B36A-0A60-4332-8F3F-62D386742CA3}" type="presParOf" srcId="{CD296A4A-60BC-4438-B14D-6A71E4532670}" destId="{E7989476-A361-4E99-8234-C7005C1B2EE1}" srcOrd="0" destOrd="0" presId="urn:microsoft.com/office/officeart/2008/layout/HorizontalMultiLevelHierarchy"/>
    <dgm:cxn modelId="{C7F51BA7-91F9-4C42-B79F-0E993B4477E4}" type="presParOf" srcId="{CD296A4A-60BC-4438-B14D-6A71E4532670}" destId="{226368CB-AF55-41A9-BF09-AE31A81E84EC}" srcOrd="1" destOrd="0" presId="urn:microsoft.com/office/officeart/2008/layout/HorizontalMultiLevelHierarchy"/>
    <dgm:cxn modelId="{ADC91A9F-39FA-4FCA-8651-57273051B703}" type="presParOf" srcId="{50C1CC8B-BC11-4740-B97C-D3AB2F67BF4F}" destId="{3F9CB3BD-1423-4D07-9C34-743401160611}" srcOrd="6" destOrd="0" presId="urn:microsoft.com/office/officeart/2008/layout/HorizontalMultiLevelHierarchy"/>
    <dgm:cxn modelId="{89458F06-223C-4F18-B228-38336DD97FF3}" type="presParOf" srcId="{3F9CB3BD-1423-4D07-9C34-743401160611}" destId="{01FF5AB3-D4B0-4233-810D-728858CB9E64}" srcOrd="0" destOrd="0" presId="urn:microsoft.com/office/officeart/2008/layout/HorizontalMultiLevelHierarchy"/>
    <dgm:cxn modelId="{5A9FD157-425F-4056-990D-8A0CE8E1C5AB}" type="presParOf" srcId="{50C1CC8B-BC11-4740-B97C-D3AB2F67BF4F}" destId="{D7AC64B5-DE8B-4F05-9785-4EB9F44BBA35}" srcOrd="7" destOrd="0" presId="urn:microsoft.com/office/officeart/2008/layout/HorizontalMultiLevelHierarchy"/>
    <dgm:cxn modelId="{D0397644-BAC1-4051-8F39-D7C0F8035934}" type="presParOf" srcId="{D7AC64B5-DE8B-4F05-9785-4EB9F44BBA35}" destId="{F70127A7-4058-4FB1-A8E4-4F32D49EFB20}" srcOrd="0" destOrd="0" presId="urn:microsoft.com/office/officeart/2008/layout/HorizontalMultiLevelHierarchy"/>
    <dgm:cxn modelId="{58B653A5-72A8-4F42-AA3B-9ADA1E65D33D}" type="presParOf" srcId="{D7AC64B5-DE8B-4F05-9785-4EB9F44BBA35}" destId="{FA5FC87E-8846-4595-85A0-26831A0EA217}" srcOrd="1" destOrd="0" presId="urn:microsoft.com/office/officeart/2008/layout/HorizontalMultiLevelHierarchy"/>
    <dgm:cxn modelId="{F23C887C-A218-46F0-B491-1852B8810932}" type="presParOf" srcId="{50C1CC8B-BC11-4740-B97C-D3AB2F67BF4F}" destId="{D37D9970-CFB9-477A-A648-AD79A936B83A}" srcOrd="8" destOrd="0" presId="urn:microsoft.com/office/officeart/2008/layout/HorizontalMultiLevelHierarchy"/>
    <dgm:cxn modelId="{A6C0735E-45FB-490E-81A9-7B181C129611}" type="presParOf" srcId="{D37D9970-CFB9-477A-A648-AD79A936B83A}" destId="{311A79F6-1730-48F2-A507-CA5A6BC92D3A}" srcOrd="0" destOrd="0" presId="urn:microsoft.com/office/officeart/2008/layout/HorizontalMultiLevelHierarchy"/>
    <dgm:cxn modelId="{9635F03E-DE6E-42FC-B419-E1029C127141}" type="presParOf" srcId="{50C1CC8B-BC11-4740-B97C-D3AB2F67BF4F}" destId="{3CADD6B8-B661-4886-B385-8C10096E6FB0}" srcOrd="9" destOrd="0" presId="urn:microsoft.com/office/officeart/2008/layout/HorizontalMultiLevelHierarchy"/>
    <dgm:cxn modelId="{750C461C-C4C2-4C05-A7F4-240E4122FAE6}" type="presParOf" srcId="{3CADD6B8-B661-4886-B385-8C10096E6FB0}" destId="{044C4AF3-B8FD-4856-A5F1-B07966B90A97}" srcOrd="0" destOrd="0" presId="urn:microsoft.com/office/officeart/2008/layout/HorizontalMultiLevelHierarchy"/>
    <dgm:cxn modelId="{8F1725A8-32AD-4F0E-AEE7-88A3CAA6EFC5}" type="presParOf" srcId="{3CADD6B8-B661-4886-B385-8C10096E6FB0}" destId="{09A68C09-ADC8-4ED5-96DD-F708C87379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сенсомоторной алалии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лечение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помощь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Логопедическая коррекция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FB87C1FE-7CAC-4505-94D4-AAB6A8D04DF3}" type="pres">
      <dgm:prSet presAssocID="{21959940-6A69-4811-9ABC-08A1A6FD1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9F3CE-2F71-450B-9390-C62F878E8E2F}" type="pres">
      <dgm:prSet presAssocID="{EC4988E6-C189-44C2-A735-54B755879A07}" presName="root" presStyleCnt="0"/>
      <dgm:spPr/>
    </dgm:pt>
    <dgm:pt modelId="{332AAA0C-E922-4DCE-9379-2FCD18EF5C52}" type="pres">
      <dgm:prSet presAssocID="{EC4988E6-C189-44C2-A735-54B755879A07}" presName="rootComposite" presStyleCnt="0"/>
      <dgm:spPr/>
    </dgm:pt>
    <dgm:pt modelId="{B08E14D5-CD33-4F5E-8890-D36B509E60CA}" type="pres">
      <dgm:prSet presAssocID="{EC4988E6-C189-44C2-A735-54B755879A07}" presName="rootText" presStyleLbl="node1" presStyleIdx="0" presStyleCnt="1" custScaleX="163057" custScaleY="119000"/>
      <dgm:spPr/>
      <dgm:t>
        <a:bodyPr/>
        <a:lstStyle/>
        <a:p>
          <a:endParaRPr lang="ru-RU"/>
        </a:p>
      </dgm:t>
    </dgm:pt>
    <dgm:pt modelId="{E08D2DE2-DC16-448A-BE43-42DB0B0A3C6A}" type="pres">
      <dgm:prSet presAssocID="{EC4988E6-C189-44C2-A735-54B755879A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995A47F-18B3-4280-8B64-8D6E2CED306C}" type="pres">
      <dgm:prSet presAssocID="{EC4988E6-C189-44C2-A735-54B755879A07}" presName="childShape" presStyleCnt="0"/>
      <dgm:spPr/>
    </dgm:pt>
    <dgm:pt modelId="{16A4FCA8-9204-475A-AB8F-B4CCDD4639BA}" type="pres">
      <dgm:prSet presAssocID="{585500DD-BED2-4736-B8C8-DC4AF8DAC4E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4140CFC-92F6-411D-A452-43ED95685FB7}" type="pres">
      <dgm:prSet presAssocID="{8B012FF1-B654-4B7F-856D-341BF9C3F386}" presName="childText" presStyleLbl="bgAcc1" presStyleIdx="0" presStyleCnt="3" custScaleX="123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D3511-87D7-4229-BCFB-DD49FC60D7CB}" type="pres">
      <dgm:prSet presAssocID="{B7D99561-3C6F-4615-8123-8CD8A28E08A2}" presName="Name13" presStyleLbl="parChTrans1D2" presStyleIdx="1" presStyleCnt="3"/>
      <dgm:spPr/>
      <dgm:t>
        <a:bodyPr/>
        <a:lstStyle/>
        <a:p>
          <a:endParaRPr lang="ru-RU"/>
        </a:p>
      </dgm:t>
    </dgm:pt>
    <dgm:pt modelId="{1BD028F6-2F2A-4681-A50E-59ED7E9F29AB}" type="pres">
      <dgm:prSet presAssocID="{BE7DF7F8-8F73-46FA-981B-E324AEDC0751}" presName="childText" presStyleLbl="bgAcc1" presStyleIdx="1" presStyleCnt="3" custScaleX="12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A854-0EF4-4AC9-9A24-48DB7D301A71}" type="pres">
      <dgm:prSet presAssocID="{CBF0AD2B-0804-4052-8A40-0E0E3E286BC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970A998C-FE6C-4ABC-A5FB-DA17825E0BF1}" type="pres">
      <dgm:prSet presAssocID="{90C97267-BB1F-405D-BEE2-C42B7593E84B}" presName="childText" presStyleLbl="bgAcc1" presStyleIdx="2" presStyleCnt="3" custScaleX="12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162D1-F027-4D9F-8C00-0E28A7746EF0}" type="presOf" srcId="{EC4988E6-C189-44C2-A735-54B755879A07}" destId="{B08E14D5-CD33-4F5E-8890-D36B509E60CA}" srcOrd="0" destOrd="0" presId="urn:microsoft.com/office/officeart/2005/8/layout/hierarchy3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4D82B210-7593-4AEB-A10F-859A7E9910EE}" type="presOf" srcId="{B7D99561-3C6F-4615-8123-8CD8A28E08A2}" destId="{1CFD3511-87D7-4229-BCFB-DD49FC60D7CB}" srcOrd="0" destOrd="0" presId="urn:microsoft.com/office/officeart/2005/8/layout/hierarchy3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20499A5C-0288-467B-A610-246DB4D28735}" type="presOf" srcId="{90C97267-BB1F-405D-BEE2-C42B7593E84B}" destId="{970A998C-FE6C-4ABC-A5FB-DA17825E0BF1}" srcOrd="0" destOrd="0" presId="urn:microsoft.com/office/officeart/2005/8/layout/hierarchy3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B18D93AD-B06F-4A8C-A62F-1390717E9B74}" type="presOf" srcId="{8B012FF1-B654-4B7F-856D-341BF9C3F386}" destId="{04140CFC-92F6-411D-A452-43ED95685FB7}" srcOrd="0" destOrd="0" presId="urn:microsoft.com/office/officeart/2005/8/layout/hierarchy3"/>
    <dgm:cxn modelId="{E1E52925-D716-4AAD-84A2-89D18DEFD2DA}" type="presOf" srcId="{CBF0AD2B-0804-4052-8A40-0E0E3E286BC1}" destId="{A4DAA854-0EF4-4AC9-9A24-48DB7D301A71}" srcOrd="0" destOrd="0" presId="urn:microsoft.com/office/officeart/2005/8/layout/hierarchy3"/>
    <dgm:cxn modelId="{45E54A95-99FB-43AE-A12A-21E81E81687E}" type="presOf" srcId="{21959940-6A69-4811-9ABC-08A1A6FD158F}" destId="{FB87C1FE-7CAC-4505-94D4-AAB6A8D04DF3}" srcOrd="0" destOrd="0" presId="urn:microsoft.com/office/officeart/2005/8/layout/hierarchy3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087A92F3-3281-4598-94D2-3110F12CD713}" type="presOf" srcId="{585500DD-BED2-4736-B8C8-DC4AF8DAC4E5}" destId="{16A4FCA8-9204-475A-AB8F-B4CCDD4639BA}" srcOrd="0" destOrd="0" presId="urn:microsoft.com/office/officeart/2005/8/layout/hierarchy3"/>
    <dgm:cxn modelId="{BB693985-E22E-49C3-9209-47D90BC22DDC}" type="presOf" srcId="{EC4988E6-C189-44C2-A735-54B755879A07}" destId="{E08D2DE2-DC16-448A-BE43-42DB0B0A3C6A}" srcOrd="1" destOrd="0" presId="urn:microsoft.com/office/officeart/2005/8/layout/hierarchy3"/>
    <dgm:cxn modelId="{9D59A51D-2F9B-426D-A979-3F160CD0C70C}" type="presOf" srcId="{BE7DF7F8-8F73-46FA-981B-E324AEDC0751}" destId="{1BD028F6-2F2A-4681-A50E-59ED7E9F29AB}" srcOrd="0" destOrd="0" presId="urn:microsoft.com/office/officeart/2005/8/layout/hierarchy3"/>
    <dgm:cxn modelId="{98C9438D-F9CD-4B73-A7D8-F52A4223D395}" type="presParOf" srcId="{FB87C1FE-7CAC-4505-94D4-AAB6A8D04DF3}" destId="{5AA9F3CE-2F71-450B-9390-C62F878E8E2F}" srcOrd="0" destOrd="0" presId="urn:microsoft.com/office/officeart/2005/8/layout/hierarchy3"/>
    <dgm:cxn modelId="{1F8692E7-3F21-405F-8031-E514F3D33614}" type="presParOf" srcId="{5AA9F3CE-2F71-450B-9390-C62F878E8E2F}" destId="{332AAA0C-E922-4DCE-9379-2FCD18EF5C52}" srcOrd="0" destOrd="0" presId="urn:microsoft.com/office/officeart/2005/8/layout/hierarchy3"/>
    <dgm:cxn modelId="{33899227-15ED-48AA-A8AF-F4A17508C022}" type="presParOf" srcId="{332AAA0C-E922-4DCE-9379-2FCD18EF5C52}" destId="{B08E14D5-CD33-4F5E-8890-D36B509E60CA}" srcOrd="0" destOrd="0" presId="urn:microsoft.com/office/officeart/2005/8/layout/hierarchy3"/>
    <dgm:cxn modelId="{A741D5E7-DD4B-4B41-8E8E-AF1BF2812049}" type="presParOf" srcId="{332AAA0C-E922-4DCE-9379-2FCD18EF5C52}" destId="{E08D2DE2-DC16-448A-BE43-42DB0B0A3C6A}" srcOrd="1" destOrd="0" presId="urn:microsoft.com/office/officeart/2005/8/layout/hierarchy3"/>
    <dgm:cxn modelId="{DA746B75-0E63-4C02-80F2-E38D8ADEBE79}" type="presParOf" srcId="{5AA9F3CE-2F71-450B-9390-C62F878E8E2F}" destId="{2995A47F-18B3-4280-8B64-8D6E2CED306C}" srcOrd="1" destOrd="0" presId="urn:microsoft.com/office/officeart/2005/8/layout/hierarchy3"/>
    <dgm:cxn modelId="{D2746098-1A0C-4808-8485-7AEDA84DEFFF}" type="presParOf" srcId="{2995A47F-18B3-4280-8B64-8D6E2CED306C}" destId="{16A4FCA8-9204-475A-AB8F-B4CCDD4639BA}" srcOrd="0" destOrd="0" presId="urn:microsoft.com/office/officeart/2005/8/layout/hierarchy3"/>
    <dgm:cxn modelId="{B6F95B3B-E1D0-4841-8F1D-ED9F8E07F030}" type="presParOf" srcId="{2995A47F-18B3-4280-8B64-8D6E2CED306C}" destId="{04140CFC-92F6-411D-A452-43ED95685FB7}" srcOrd="1" destOrd="0" presId="urn:microsoft.com/office/officeart/2005/8/layout/hierarchy3"/>
    <dgm:cxn modelId="{C05200DB-940C-46D3-AEFC-BB42AC5B0F2F}" type="presParOf" srcId="{2995A47F-18B3-4280-8B64-8D6E2CED306C}" destId="{1CFD3511-87D7-4229-BCFB-DD49FC60D7CB}" srcOrd="2" destOrd="0" presId="urn:microsoft.com/office/officeart/2005/8/layout/hierarchy3"/>
    <dgm:cxn modelId="{633DDDD5-A886-4538-B173-30271DFA8F8E}" type="presParOf" srcId="{2995A47F-18B3-4280-8B64-8D6E2CED306C}" destId="{1BD028F6-2F2A-4681-A50E-59ED7E9F29AB}" srcOrd="3" destOrd="0" presId="urn:microsoft.com/office/officeart/2005/8/layout/hierarchy3"/>
    <dgm:cxn modelId="{F1FD21C2-A848-4AB1-A7A7-9A733BF45213}" type="presParOf" srcId="{2995A47F-18B3-4280-8B64-8D6E2CED306C}" destId="{A4DAA854-0EF4-4AC9-9A24-48DB7D301A71}" srcOrd="4" destOrd="0" presId="urn:microsoft.com/office/officeart/2005/8/layout/hierarchy3"/>
    <dgm:cxn modelId="{AF233E29-4C9C-4ECC-8648-6EF9195AD8E1}" type="presParOf" srcId="{2995A47F-18B3-4280-8B64-8D6E2CED306C}" destId="{970A998C-FE6C-4ABC-A5FB-DA17825E0BF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 сенсомоторной алалии логопедическое воздействие направляется на: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сознательного анализа состава речи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фонематического восприятия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90C97267-BB1F-405D-BEE2-C42B7593E84B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понимания речевых структур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 sz="2000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 sz="2000"/>
        </a:p>
      </dgm:t>
    </dgm:pt>
    <dgm:pt modelId="{F8FE62F7-CFE3-40F6-8E70-B6A9977CF4D9}" type="pres">
      <dgm:prSet presAssocID="{21959940-6A69-4811-9ABC-08A1A6FD15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D76BE6-936D-4A68-932F-1D779042681D}" type="pres">
      <dgm:prSet presAssocID="{EC4988E6-C189-44C2-A735-54B755879A07}" presName="hierRoot1" presStyleCnt="0">
        <dgm:presLayoutVars>
          <dgm:hierBranch val="init"/>
        </dgm:presLayoutVars>
      </dgm:prSet>
      <dgm:spPr/>
    </dgm:pt>
    <dgm:pt modelId="{162903EB-F080-4953-ADA4-DC03F5C29412}" type="pres">
      <dgm:prSet presAssocID="{EC4988E6-C189-44C2-A735-54B755879A07}" presName="rootComposite1" presStyleCnt="0"/>
      <dgm:spPr/>
    </dgm:pt>
    <dgm:pt modelId="{E80C39FA-09B5-41D3-BAC0-7B2CC8D05E59}" type="pres">
      <dgm:prSet presAssocID="{EC4988E6-C189-44C2-A735-54B755879A07}" presName="rootText1" presStyleLbl="node0" presStyleIdx="0" presStyleCnt="1" custScaleX="334420" custScaleY="75249" custLinFactNeighborX="0" custLinFactNeighborY="15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6184B-676F-45F7-821C-FE7BC4F58E04}" type="pres">
      <dgm:prSet presAssocID="{EC4988E6-C189-44C2-A735-54B755879A0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317D1D-3B79-4D87-9EB1-61197A42A0F3}" type="pres">
      <dgm:prSet presAssocID="{EC4988E6-C189-44C2-A735-54B755879A07}" presName="hierChild2" presStyleCnt="0"/>
      <dgm:spPr/>
    </dgm:pt>
    <dgm:pt modelId="{E7AFD6DE-0200-4081-A467-E992736134EB}" type="pres">
      <dgm:prSet presAssocID="{585500DD-BED2-4736-B8C8-DC4AF8DAC4E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9CEFC5-53FC-4CB6-9E82-06C3B2A736CE}" type="pres">
      <dgm:prSet presAssocID="{8B012FF1-B654-4B7F-856D-341BF9C3F386}" presName="hierRoot2" presStyleCnt="0">
        <dgm:presLayoutVars>
          <dgm:hierBranch val="init"/>
        </dgm:presLayoutVars>
      </dgm:prSet>
      <dgm:spPr/>
    </dgm:pt>
    <dgm:pt modelId="{4EC913F9-D3B4-46BB-BD1A-DE0CCB25B758}" type="pres">
      <dgm:prSet presAssocID="{8B012FF1-B654-4B7F-856D-341BF9C3F386}" presName="rootComposite" presStyleCnt="0"/>
      <dgm:spPr/>
    </dgm:pt>
    <dgm:pt modelId="{89FB36DD-19C0-4FA8-B3AC-B69311687613}" type="pres">
      <dgm:prSet presAssocID="{8B012FF1-B654-4B7F-856D-341BF9C3F386}" presName="rootText" presStyleLbl="node2" presStyleIdx="0" presStyleCnt="3" custScaleX="95608" custScaleY="13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1DF5E-6005-4122-AE56-D775C6F5846D}" type="pres">
      <dgm:prSet presAssocID="{8B012FF1-B654-4B7F-856D-341BF9C3F386}" presName="rootConnector" presStyleLbl="node2" presStyleIdx="0" presStyleCnt="3"/>
      <dgm:spPr/>
      <dgm:t>
        <a:bodyPr/>
        <a:lstStyle/>
        <a:p>
          <a:endParaRPr lang="ru-RU"/>
        </a:p>
      </dgm:t>
    </dgm:pt>
    <dgm:pt modelId="{A8224E4E-7EBA-4174-800E-4F853456D76F}" type="pres">
      <dgm:prSet presAssocID="{8B012FF1-B654-4B7F-856D-341BF9C3F386}" presName="hierChild4" presStyleCnt="0"/>
      <dgm:spPr/>
    </dgm:pt>
    <dgm:pt modelId="{67FC5FB9-6654-45BF-AC2E-2809022E54C8}" type="pres">
      <dgm:prSet presAssocID="{8B012FF1-B654-4B7F-856D-341BF9C3F386}" presName="hierChild5" presStyleCnt="0"/>
      <dgm:spPr/>
    </dgm:pt>
    <dgm:pt modelId="{8EA168B3-44D7-4868-90BD-915B4508CF6C}" type="pres">
      <dgm:prSet presAssocID="{B7D99561-3C6F-4615-8123-8CD8A28E08A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99D7A0E-13A4-4AA1-95D5-1EFFB9CA11A7}" type="pres">
      <dgm:prSet presAssocID="{BE7DF7F8-8F73-46FA-981B-E324AEDC0751}" presName="hierRoot2" presStyleCnt="0">
        <dgm:presLayoutVars>
          <dgm:hierBranch val="init"/>
        </dgm:presLayoutVars>
      </dgm:prSet>
      <dgm:spPr/>
    </dgm:pt>
    <dgm:pt modelId="{C8A1BD60-172C-400C-A427-43BC729BF3E5}" type="pres">
      <dgm:prSet presAssocID="{BE7DF7F8-8F73-46FA-981B-E324AEDC0751}" presName="rootComposite" presStyleCnt="0"/>
      <dgm:spPr/>
    </dgm:pt>
    <dgm:pt modelId="{311C3D03-751F-4682-B138-96F2B8B63FB4}" type="pres">
      <dgm:prSet presAssocID="{BE7DF7F8-8F73-46FA-981B-E324AEDC0751}" presName="rootText" presStyleLbl="node2" presStyleIdx="1" presStyleCnt="3" custScaleX="109639" custScaleY="131805" custLinFactNeighborX="3104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AE436A-0C29-437A-BDF8-031209939EDC}" type="pres">
      <dgm:prSet presAssocID="{BE7DF7F8-8F73-46FA-981B-E324AEDC0751}" presName="rootConnector" presStyleLbl="node2" presStyleIdx="1" presStyleCnt="3"/>
      <dgm:spPr/>
      <dgm:t>
        <a:bodyPr/>
        <a:lstStyle/>
        <a:p>
          <a:endParaRPr lang="ru-RU"/>
        </a:p>
      </dgm:t>
    </dgm:pt>
    <dgm:pt modelId="{36385C68-ACE6-44A9-8749-BE05F6F7B935}" type="pres">
      <dgm:prSet presAssocID="{BE7DF7F8-8F73-46FA-981B-E324AEDC0751}" presName="hierChild4" presStyleCnt="0"/>
      <dgm:spPr/>
    </dgm:pt>
    <dgm:pt modelId="{50645E8A-6E54-4E2D-906B-11A59DFB241B}" type="pres">
      <dgm:prSet presAssocID="{BE7DF7F8-8F73-46FA-981B-E324AEDC0751}" presName="hierChild5" presStyleCnt="0"/>
      <dgm:spPr/>
    </dgm:pt>
    <dgm:pt modelId="{220E6356-09FF-43CB-A53C-240DE972A38B}" type="pres">
      <dgm:prSet presAssocID="{CBF0AD2B-0804-4052-8A40-0E0E3E286BC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F56E18C-0274-418B-96E4-FB1C9ABE3576}" type="pres">
      <dgm:prSet presAssocID="{90C97267-BB1F-405D-BEE2-C42B7593E84B}" presName="hierRoot2" presStyleCnt="0">
        <dgm:presLayoutVars>
          <dgm:hierBranch val="init"/>
        </dgm:presLayoutVars>
      </dgm:prSet>
      <dgm:spPr/>
    </dgm:pt>
    <dgm:pt modelId="{B0D6DA66-0501-4DC5-919F-92D9A7D98036}" type="pres">
      <dgm:prSet presAssocID="{90C97267-BB1F-405D-BEE2-C42B7593E84B}" presName="rootComposite" presStyleCnt="0"/>
      <dgm:spPr/>
    </dgm:pt>
    <dgm:pt modelId="{7104AAD1-2013-4DF3-AB42-17EE27E0B882}" type="pres">
      <dgm:prSet presAssocID="{90C97267-BB1F-405D-BEE2-C42B7593E84B}" presName="rootText" presStyleLbl="node2" presStyleIdx="2" presStyleCnt="3" custScaleY="128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BED4B-9E50-49E5-B561-2C4FCB0E2A88}" type="pres">
      <dgm:prSet presAssocID="{90C97267-BB1F-405D-BEE2-C42B7593E84B}" presName="rootConnector" presStyleLbl="node2" presStyleIdx="2" presStyleCnt="3"/>
      <dgm:spPr/>
      <dgm:t>
        <a:bodyPr/>
        <a:lstStyle/>
        <a:p>
          <a:endParaRPr lang="ru-RU"/>
        </a:p>
      </dgm:t>
    </dgm:pt>
    <dgm:pt modelId="{35905256-FFE6-43BE-B06A-4C489E8131D8}" type="pres">
      <dgm:prSet presAssocID="{90C97267-BB1F-405D-BEE2-C42B7593E84B}" presName="hierChild4" presStyleCnt="0"/>
      <dgm:spPr/>
    </dgm:pt>
    <dgm:pt modelId="{EBDFE048-281A-4583-B4E8-5F7AABFB1B46}" type="pres">
      <dgm:prSet presAssocID="{90C97267-BB1F-405D-BEE2-C42B7593E84B}" presName="hierChild5" presStyleCnt="0"/>
      <dgm:spPr/>
    </dgm:pt>
    <dgm:pt modelId="{6DE0EE3B-3F47-453D-81DD-19FD8D818619}" type="pres">
      <dgm:prSet presAssocID="{EC4988E6-C189-44C2-A735-54B755879A07}" presName="hierChild3" presStyleCnt="0"/>
      <dgm:spPr/>
    </dgm:pt>
  </dgm:ptLst>
  <dgm:cxnLst>
    <dgm:cxn modelId="{7D7F5400-BBC0-441E-9498-6222437B4E24}" type="presOf" srcId="{585500DD-BED2-4736-B8C8-DC4AF8DAC4E5}" destId="{E7AFD6DE-0200-4081-A467-E992736134EB}" srcOrd="0" destOrd="0" presId="urn:microsoft.com/office/officeart/2005/8/layout/orgChart1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BD23909E-55BD-41B7-B805-5285EFDF7F8F}" type="presOf" srcId="{21959940-6A69-4811-9ABC-08A1A6FD158F}" destId="{F8FE62F7-CFE3-40F6-8E70-B6A9977CF4D9}" srcOrd="0" destOrd="0" presId="urn:microsoft.com/office/officeart/2005/8/layout/orgChart1"/>
    <dgm:cxn modelId="{B6542D5C-C227-4C3F-A012-A5344BAD74DC}" type="presOf" srcId="{BE7DF7F8-8F73-46FA-981B-E324AEDC0751}" destId="{C9AE436A-0C29-437A-BDF8-031209939EDC}" srcOrd="1" destOrd="0" presId="urn:microsoft.com/office/officeart/2005/8/layout/orgChart1"/>
    <dgm:cxn modelId="{1DAEADD9-0AD8-4AFB-A8C8-666B1DDD78FB}" type="presOf" srcId="{8B012FF1-B654-4B7F-856D-341BF9C3F386}" destId="{89FB36DD-19C0-4FA8-B3AC-B69311687613}" srcOrd="0" destOrd="0" presId="urn:microsoft.com/office/officeart/2005/8/layout/orgChart1"/>
    <dgm:cxn modelId="{C78AF31C-85E3-4B0F-8FD3-8717DACD7B73}" type="presOf" srcId="{CBF0AD2B-0804-4052-8A40-0E0E3E286BC1}" destId="{220E6356-09FF-43CB-A53C-240DE972A38B}" srcOrd="0" destOrd="0" presId="urn:microsoft.com/office/officeart/2005/8/layout/orgChart1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54BDCAFF-A622-4770-A2D0-F62DE0B06561}" type="presOf" srcId="{B7D99561-3C6F-4615-8123-8CD8A28E08A2}" destId="{8EA168B3-44D7-4868-90BD-915B4508CF6C}" srcOrd="0" destOrd="0" presId="urn:microsoft.com/office/officeart/2005/8/layout/orgChart1"/>
    <dgm:cxn modelId="{B991F5C0-B060-4935-9381-4277753C8B14}" type="presOf" srcId="{90C97267-BB1F-405D-BEE2-C42B7593E84B}" destId="{7104AAD1-2013-4DF3-AB42-17EE27E0B882}" srcOrd="0" destOrd="0" presId="urn:microsoft.com/office/officeart/2005/8/layout/orgChart1"/>
    <dgm:cxn modelId="{6962B00F-C920-4A82-898E-E943017EC899}" type="presOf" srcId="{90C97267-BB1F-405D-BEE2-C42B7593E84B}" destId="{747BED4B-9E50-49E5-B561-2C4FCB0E2A88}" srcOrd="1" destOrd="0" presId="urn:microsoft.com/office/officeart/2005/8/layout/orgChart1"/>
    <dgm:cxn modelId="{6ED0AC58-4969-4844-A3DA-F053BC3D822B}" type="presOf" srcId="{EC4988E6-C189-44C2-A735-54B755879A07}" destId="{5E06184B-676F-45F7-821C-FE7BC4F58E04}" srcOrd="1" destOrd="0" presId="urn:microsoft.com/office/officeart/2005/8/layout/orgChart1"/>
    <dgm:cxn modelId="{6A03B1E3-4237-40CC-8503-2184D592B7F5}" type="presOf" srcId="{EC4988E6-C189-44C2-A735-54B755879A07}" destId="{E80C39FA-09B5-41D3-BAC0-7B2CC8D05E59}" srcOrd="0" destOrd="0" presId="urn:microsoft.com/office/officeart/2005/8/layout/orgChart1"/>
    <dgm:cxn modelId="{205F7697-176E-47D7-A086-7195FC197936}" type="presOf" srcId="{8B012FF1-B654-4B7F-856D-341BF9C3F386}" destId="{A511DF5E-6005-4122-AE56-D775C6F5846D}" srcOrd="1" destOrd="0" presId="urn:microsoft.com/office/officeart/2005/8/layout/orgChart1"/>
    <dgm:cxn modelId="{A476421F-5819-44E3-84D5-48BAC45974F3}" type="presOf" srcId="{BE7DF7F8-8F73-46FA-981B-E324AEDC0751}" destId="{311C3D03-751F-4682-B138-96F2B8B63FB4}" srcOrd="0" destOrd="0" presId="urn:microsoft.com/office/officeart/2005/8/layout/orgChart1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2C739C0-4B1A-4807-B7BB-24B06EB83107}" type="presParOf" srcId="{F8FE62F7-CFE3-40F6-8E70-B6A9977CF4D9}" destId="{11D76BE6-936D-4A68-932F-1D779042681D}" srcOrd="0" destOrd="0" presId="urn:microsoft.com/office/officeart/2005/8/layout/orgChart1"/>
    <dgm:cxn modelId="{4684F8FA-C73F-4E5C-8021-2B1E5FE58E70}" type="presParOf" srcId="{11D76BE6-936D-4A68-932F-1D779042681D}" destId="{162903EB-F080-4953-ADA4-DC03F5C29412}" srcOrd="0" destOrd="0" presId="urn:microsoft.com/office/officeart/2005/8/layout/orgChart1"/>
    <dgm:cxn modelId="{56C5FD36-A431-4DA6-8064-A46F48AA0954}" type="presParOf" srcId="{162903EB-F080-4953-ADA4-DC03F5C29412}" destId="{E80C39FA-09B5-41D3-BAC0-7B2CC8D05E59}" srcOrd="0" destOrd="0" presId="urn:microsoft.com/office/officeart/2005/8/layout/orgChart1"/>
    <dgm:cxn modelId="{25E08311-D9F1-48A6-909C-F290AFAF29B9}" type="presParOf" srcId="{162903EB-F080-4953-ADA4-DC03F5C29412}" destId="{5E06184B-676F-45F7-821C-FE7BC4F58E04}" srcOrd="1" destOrd="0" presId="urn:microsoft.com/office/officeart/2005/8/layout/orgChart1"/>
    <dgm:cxn modelId="{156DB705-75A1-4948-B7A7-C9CC6D5DD1E2}" type="presParOf" srcId="{11D76BE6-936D-4A68-932F-1D779042681D}" destId="{CE317D1D-3B79-4D87-9EB1-61197A42A0F3}" srcOrd="1" destOrd="0" presId="urn:microsoft.com/office/officeart/2005/8/layout/orgChart1"/>
    <dgm:cxn modelId="{37347D8A-892D-4964-A3F8-16BD97C59126}" type="presParOf" srcId="{CE317D1D-3B79-4D87-9EB1-61197A42A0F3}" destId="{E7AFD6DE-0200-4081-A467-E992736134EB}" srcOrd="0" destOrd="0" presId="urn:microsoft.com/office/officeart/2005/8/layout/orgChart1"/>
    <dgm:cxn modelId="{ABF79AA7-90C1-41C1-BB30-DE8C5E8325E2}" type="presParOf" srcId="{CE317D1D-3B79-4D87-9EB1-61197A42A0F3}" destId="{439CEFC5-53FC-4CB6-9E82-06C3B2A736CE}" srcOrd="1" destOrd="0" presId="urn:microsoft.com/office/officeart/2005/8/layout/orgChart1"/>
    <dgm:cxn modelId="{94690E14-46D2-44BB-A8D5-E187F69DAF63}" type="presParOf" srcId="{439CEFC5-53FC-4CB6-9E82-06C3B2A736CE}" destId="{4EC913F9-D3B4-46BB-BD1A-DE0CCB25B758}" srcOrd="0" destOrd="0" presId="urn:microsoft.com/office/officeart/2005/8/layout/orgChart1"/>
    <dgm:cxn modelId="{5806E785-4171-4FD7-BB93-F7290802AB04}" type="presParOf" srcId="{4EC913F9-D3B4-46BB-BD1A-DE0CCB25B758}" destId="{89FB36DD-19C0-4FA8-B3AC-B69311687613}" srcOrd="0" destOrd="0" presId="urn:microsoft.com/office/officeart/2005/8/layout/orgChart1"/>
    <dgm:cxn modelId="{E514CE76-FAF5-4E8F-9612-5D46239C7DA1}" type="presParOf" srcId="{4EC913F9-D3B4-46BB-BD1A-DE0CCB25B758}" destId="{A511DF5E-6005-4122-AE56-D775C6F5846D}" srcOrd="1" destOrd="0" presId="urn:microsoft.com/office/officeart/2005/8/layout/orgChart1"/>
    <dgm:cxn modelId="{1F031D02-6F15-4C2A-87E3-8F6231AB44B5}" type="presParOf" srcId="{439CEFC5-53FC-4CB6-9E82-06C3B2A736CE}" destId="{A8224E4E-7EBA-4174-800E-4F853456D76F}" srcOrd="1" destOrd="0" presId="urn:microsoft.com/office/officeart/2005/8/layout/orgChart1"/>
    <dgm:cxn modelId="{1AF24BB0-6826-4401-A614-9FA56A9A9D10}" type="presParOf" srcId="{439CEFC5-53FC-4CB6-9E82-06C3B2A736CE}" destId="{67FC5FB9-6654-45BF-AC2E-2809022E54C8}" srcOrd="2" destOrd="0" presId="urn:microsoft.com/office/officeart/2005/8/layout/orgChart1"/>
    <dgm:cxn modelId="{995B8635-8AA1-4059-A1D9-42668BEB398F}" type="presParOf" srcId="{CE317D1D-3B79-4D87-9EB1-61197A42A0F3}" destId="{8EA168B3-44D7-4868-90BD-915B4508CF6C}" srcOrd="2" destOrd="0" presId="urn:microsoft.com/office/officeart/2005/8/layout/orgChart1"/>
    <dgm:cxn modelId="{91F1A274-1F3B-402F-B5C8-81A4B69A4B30}" type="presParOf" srcId="{CE317D1D-3B79-4D87-9EB1-61197A42A0F3}" destId="{599D7A0E-13A4-4AA1-95D5-1EFFB9CA11A7}" srcOrd="3" destOrd="0" presId="urn:microsoft.com/office/officeart/2005/8/layout/orgChart1"/>
    <dgm:cxn modelId="{4C7908F0-ACB2-40E9-9702-96CCBBEA4507}" type="presParOf" srcId="{599D7A0E-13A4-4AA1-95D5-1EFFB9CA11A7}" destId="{C8A1BD60-172C-400C-A427-43BC729BF3E5}" srcOrd="0" destOrd="0" presId="urn:microsoft.com/office/officeart/2005/8/layout/orgChart1"/>
    <dgm:cxn modelId="{F2013221-4AD5-4A0E-8EB9-7C2C8158B769}" type="presParOf" srcId="{C8A1BD60-172C-400C-A427-43BC729BF3E5}" destId="{311C3D03-751F-4682-B138-96F2B8B63FB4}" srcOrd="0" destOrd="0" presId="urn:microsoft.com/office/officeart/2005/8/layout/orgChart1"/>
    <dgm:cxn modelId="{70CACC61-8FB6-47DE-A20C-5B425319ABAC}" type="presParOf" srcId="{C8A1BD60-172C-400C-A427-43BC729BF3E5}" destId="{C9AE436A-0C29-437A-BDF8-031209939EDC}" srcOrd="1" destOrd="0" presId="urn:microsoft.com/office/officeart/2005/8/layout/orgChart1"/>
    <dgm:cxn modelId="{5F4826D3-BC41-45AD-8C63-68AFE5921FDA}" type="presParOf" srcId="{599D7A0E-13A4-4AA1-95D5-1EFFB9CA11A7}" destId="{36385C68-ACE6-44A9-8749-BE05F6F7B935}" srcOrd="1" destOrd="0" presId="urn:microsoft.com/office/officeart/2005/8/layout/orgChart1"/>
    <dgm:cxn modelId="{92570E9C-0BA4-456C-89A0-F777D11F0793}" type="presParOf" srcId="{599D7A0E-13A4-4AA1-95D5-1EFFB9CA11A7}" destId="{50645E8A-6E54-4E2D-906B-11A59DFB241B}" srcOrd="2" destOrd="0" presId="urn:microsoft.com/office/officeart/2005/8/layout/orgChart1"/>
    <dgm:cxn modelId="{FACB9FE6-BC9C-4F6D-8235-76AF560430FF}" type="presParOf" srcId="{CE317D1D-3B79-4D87-9EB1-61197A42A0F3}" destId="{220E6356-09FF-43CB-A53C-240DE972A38B}" srcOrd="4" destOrd="0" presId="urn:microsoft.com/office/officeart/2005/8/layout/orgChart1"/>
    <dgm:cxn modelId="{38193B59-35F5-4A77-A0CB-60229464F23D}" type="presParOf" srcId="{CE317D1D-3B79-4D87-9EB1-61197A42A0F3}" destId="{CF56E18C-0274-418B-96E4-FB1C9ABE3576}" srcOrd="5" destOrd="0" presId="urn:microsoft.com/office/officeart/2005/8/layout/orgChart1"/>
    <dgm:cxn modelId="{75E01620-BE66-4117-AB18-A62845B1D78F}" type="presParOf" srcId="{CF56E18C-0274-418B-96E4-FB1C9ABE3576}" destId="{B0D6DA66-0501-4DC5-919F-92D9A7D98036}" srcOrd="0" destOrd="0" presId="urn:microsoft.com/office/officeart/2005/8/layout/orgChart1"/>
    <dgm:cxn modelId="{424AA4C7-E610-4CA4-8146-54B940C3CED9}" type="presParOf" srcId="{B0D6DA66-0501-4DC5-919F-92D9A7D98036}" destId="{7104AAD1-2013-4DF3-AB42-17EE27E0B882}" srcOrd="0" destOrd="0" presId="urn:microsoft.com/office/officeart/2005/8/layout/orgChart1"/>
    <dgm:cxn modelId="{BC0114E8-CC3F-47EE-9ABC-F2F109EA0CBD}" type="presParOf" srcId="{B0D6DA66-0501-4DC5-919F-92D9A7D98036}" destId="{747BED4B-9E50-49E5-B561-2C4FCB0E2A88}" srcOrd="1" destOrd="0" presId="urn:microsoft.com/office/officeart/2005/8/layout/orgChart1"/>
    <dgm:cxn modelId="{7E2B33DC-C52B-456C-9EBA-523AAD2FC3E3}" type="presParOf" srcId="{CF56E18C-0274-418B-96E4-FB1C9ABE3576}" destId="{35905256-FFE6-43BE-B06A-4C489E8131D8}" srcOrd="1" destOrd="0" presId="urn:microsoft.com/office/officeart/2005/8/layout/orgChart1"/>
    <dgm:cxn modelId="{A1EE6BED-3EE0-4696-8B69-756D545AC7A4}" type="presParOf" srcId="{CF56E18C-0274-418B-96E4-FB1C9ABE3576}" destId="{EBDFE048-281A-4583-B4E8-5F7AABFB1B46}" srcOrd="2" destOrd="0" presId="urn:microsoft.com/office/officeart/2005/8/layout/orgChart1"/>
    <dgm:cxn modelId="{62ABDF6E-1A72-4AE2-AE37-C0F5F6A22C90}" type="presParOf" srcId="{11D76BE6-936D-4A68-932F-1D779042681D}" destId="{6DE0EE3B-3F47-453D-81DD-19FD8D8186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Лого-массаж необходим неговорящим детям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позволяет восстановить нарушенный тонус артикуляционной мускулатуры и активизировать речевые зоны коры головного мозга за счёт восходящих чувствительных импульсов от рецепторов кожи и слизистой оболочки лица и рта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улучшению кровоснабжения и восстановлению иннервации мышц речевого аппарата</a:t>
          </a:r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E8F68163-64E4-432E-9CB9-810ADADC946C}" type="pres">
      <dgm:prSet presAssocID="{21959940-6A69-4811-9ABC-08A1A6FD15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2DDBFB-29DA-49CE-BD6A-3EC2E9E8D45E}" type="pres">
      <dgm:prSet presAssocID="{EC4988E6-C189-44C2-A735-54B755879A07}" presName="hierRoot1" presStyleCnt="0"/>
      <dgm:spPr/>
    </dgm:pt>
    <dgm:pt modelId="{3739618E-BC73-4CE8-B2F7-A3D4DF606A28}" type="pres">
      <dgm:prSet presAssocID="{EC4988E6-C189-44C2-A735-54B755879A07}" presName="composite" presStyleCnt="0"/>
      <dgm:spPr/>
    </dgm:pt>
    <dgm:pt modelId="{5BC14D7F-04CA-4710-954A-E7BAD4F09455}" type="pres">
      <dgm:prSet presAssocID="{EC4988E6-C189-44C2-A735-54B755879A07}" presName="background" presStyleLbl="node0" presStyleIdx="0" presStyleCnt="1"/>
      <dgm:spPr/>
    </dgm:pt>
    <dgm:pt modelId="{CEF27A21-B0CD-4F8E-81F3-CDB2263E6490}" type="pres">
      <dgm:prSet presAssocID="{EC4988E6-C189-44C2-A735-54B755879A07}" presName="text" presStyleLbl="fgAcc0" presStyleIdx="0" presStyleCnt="1" custScaleX="216271" custScaleY="216635" custLinFactX="-11766" custLinFactNeighborX="-100000" custLinFactNeighborY="-12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1D642-A350-4A00-9C59-E866024A77CB}" type="pres">
      <dgm:prSet presAssocID="{EC4988E6-C189-44C2-A735-54B755879A07}" presName="hierChild2" presStyleCnt="0"/>
      <dgm:spPr/>
    </dgm:pt>
    <dgm:pt modelId="{40983F54-8BA0-4D6D-860C-3D2B7C5F0774}" type="pres">
      <dgm:prSet presAssocID="{585500DD-BED2-4736-B8C8-DC4AF8DAC4E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34EF4BF-2BA2-4C99-B90B-EF1890934B58}" type="pres">
      <dgm:prSet presAssocID="{8B012FF1-B654-4B7F-856D-341BF9C3F386}" presName="hierRoot2" presStyleCnt="0"/>
      <dgm:spPr/>
    </dgm:pt>
    <dgm:pt modelId="{A32EE6CF-7D60-419D-BA01-6457764E2EF1}" type="pres">
      <dgm:prSet presAssocID="{8B012FF1-B654-4B7F-856D-341BF9C3F386}" presName="composite2" presStyleCnt="0"/>
      <dgm:spPr/>
    </dgm:pt>
    <dgm:pt modelId="{43144B16-6616-44B9-BD48-5FF52139FB72}" type="pres">
      <dgm:prSet presAssocID="{8B012FF1-B654-4B7F-856D-341BF9C3F386}" presName="background2" presStyleLbl="node2" presStyleIdx="0" presStyleCnt="2"/>
      <dgm:spPr/>
    </dgm:pt>
    <dgm:pt modelId="{55F17092-06DE-4622-A9AF-131B48991B6F}" type="pres">
      <dgm:prSet presAssocID="{8B012FF1-B654-4B7F-856D-341BF9C3F386}" presName="text2" presStyleLbl="fgAcc2" presStyleIdx="0" presStyleCnt="2" custScaleX="313542" custScaleY="271792" custLinFactNeighborX="-11116" custLinFactNeighborY="17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A9FBF-4390-44DE-97BA-ED4666253F57}" type="pres">
      <dgm:prSet presAssocID="{8B012FF1-B654-4B7F-856D-341BF9C3F386}" presName="hierChild3" presStyleCnt="0"/>
      <dgm:spPr/>
    </dgm:pt>
    <dgm:pt modelId="{1788EDCF-B45D-4973-8C03-104446E386C6}" type="pres">
      <dgm:prSet presAssocID="{B7D99561-3C6F-4615-8123-8CD8A28E08A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50605D8-9435-407A-9A44-79DFA2CB21EE}" type="pres">
      <dgm:prSet presAssocID="{BE7DF7F8-8F73-46FA-981B-E324AEDC0751}" presName="hierRoot2" presStyleCnt="0"/>
      <dgm:spPr/>
    </dgm:pt>
    <dgm:pt modelId="{13AD6880-E17D-468C-B68B-44259C844670}" type="pres">
      <dgm:prSet presAssocID="{BE7DF7F8-8F73-46FA-981B-E324AEDC0751}" presName="composite2" presStyleCnt="0"/>
      <dgm:spPr/>
    </dgm:pt>
    <dgm:pt modelId="{2E81EACD-D746-4EDE-AAD4-71507890659F}" type="pres">
      <dgm:prSet presAssocID="{BE7DF7F8-8F73-46FA-981B-E324AEDC0751}" presName="background2" presStyleLbl="node2" presStyleIdx="1" presStyleCnt="2"/>
      <dgm:spPr/>
    </dgm:pt>
    <dgm:pt modelId="{4C8D2F93-F357-45D1-992C-AE4A36C2D1B0}" type="pres">
      <dgm:prSet presAssocID="{BE7DF7F8-8F73-46FA-981B-E324AEDC0751}" presName="text2" presStyleLbl="fgAcc2" presStyleIdx="1" presStyleCnt="2" custScaleX="183674" custScaleY="267589" custLinFactNeighborX="251" custLinFactNeighborY="20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6C8B1-E963-43A5-A597-546568617AE0}" type="pres">
      <dgm:prSet presAssocID="{BE7DF7F8-8F73-46FA-981B-E324AEDC0751}" presName="hierChild3" presStyleCnt="0"/>
      <dgm:spPr/>
    </dgm:pt>
  </dgm:ptLst>
  <dgm:cxnLst>
    <dgm:cxn modelId="{4ADC15A9-CEDC-401E-B7B1-DF4F2BB7B38D}" type="presOf" srcId="{EC4988E6-C189-44C2-A735-54B755879A07}" destId="{CEF27A21-B0CD-4F8E-81F3-CDB2263E6490}" srcOrd="0" destOrd="0" presId="urn:microsoft.com/office/officeart/2005/8/layout/hierarchy1"/>
    <dgm:cxn modelId="{C40D8C6B-5209-4825-85AE-C7FAF621E2B7}" type="presOf" srcId="{BE7DF7F8-8F73-46FA-981B-E324AEDC0751}" destId="{4C8D2F93-F357-45D1-992C-AE4A36C2D1B0}" srcOrd="0" destOrd="0" presId="urn:microsoft.com/office/officeart/2005/8/layout/hierarchy1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17D53292-A39D-46A6-8864-2B61BA1416E9}" type="presOf" srcId="{8B012FF1-B654-4B7F-856D-341BF9C3F386}" destId="{55F17092-06DE-4622-A9AF-131B48991B6F}" srcOrd="0" destOrd="0" presId="urn:microsoft.com/office/officeart/2005/8/layout/hierarchy1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CFCA876E-1587-4121-A753-32D3597B9C4F}" type="presOf" srcId="{21959940-6A69-4811-9ABC-08A1A6FD158F}" destId="{E8F68163-64E4-432E-9CB9-810ADADC946C}" srcOrd="0" destOrd="0" presId="urn:microsoft.com/office/officeart/2005/8/layout/hierarchy1"/>
    <dgm:cxn modelId="{5AC79ABD-BE86-445C-839D-943A0F5AA5B0}" type="presOf" srcId="{585500DD-BED2-4736-B8C8-DC4AF8DAC4E5}" destId="{40983F54-8BA0-4D6D-860C-3D2B7C5F0774}" srcOrd="0" destOrd="0" presId="urn:microsoft.com/office/officeart/2005/8/layout/hierarchy1"/>
    <dgm:cxn modelId="{4DA3473A-F94A-4002-ACA5-D8EC4B646D4F}" type="presOf" srcId="{B7D99561-3C6F-4615-8123-8CD8A28E08A2}" destId="{1788EDCF-B45D-4973-8C03-104446E386C6}" srcOrd="0" destOrd="0" presId="urn:microsoft.com/office/officeart/2005/8/layout/hierarchy1"/>
    <dgm:cxn modelId="{362AE868-AE88-41AF-888C-DCFC7623744A}" type="presParOf" srcId="{E8F68163-64E4-432E-9CB9-810ADADC946C}" destId="{E52DDBFB-29DA-49CE-BD6A-3EC2E9E8D45E}" srcOrd="0" destOrd="0" presId="urn:microsoft.com/office/officeart/2005/8/layout/hierarchy1"/>
    <dgm:cxn modelId="{01813F09-91A9-4541-A0B8-4C34D04E770A}" type="presParOf" srcId="{E52DDBFB-29DA-49CE-BD6A-3EC2E9E8D45E}" destId="{3739618E-BC73-4CE8-B2F7-A3D4DF606A28}" srcOrd="0" destOrd="0" presId="urn:microsoft.com/office/officeart/2005/8/layout/hierarchy1"/>
    <dgm:cxn modelId="{7BE161F0-9F5E-4D37-86D1-6F7D24D2712E}" type="presParOf" srcId="{3739618E-BC73-4CE8-B2F7-A3D4DF606A28}" destId="{5BC14D7F-04CA-4710-954A-E7BAD4F09455}" srcOrd="0" destOrd="0" presId="urn:microsoft.com/office/officeart/2005/8/layout/hierarchy1"/>
    <dgm:cxn modelId="{E22B2867-EB12-43C2-9103-AE14095BBFC0}" type="presParOf" srcId="{3739618E-BC73-4CE8-B2F7-A3D4DF606A28}" destId="{CEF27A21-B0CD-4F8E-81F3-CDB2263E6490}" srcOrd="1" destOrd="0" presId="urn:microsoft.com/office/officeart/2005/8/layout/hierarchy1"/>
    <dgm:cxn modelId="{DBC9BEA0-FF17-4450-A290-C435444B816B}" type="presParOf" srcId="{E52DDBFB-29DA-49CE-BD6A-3EC2E9E8D45E}" destId="{1E11D642-A350-4A00-9C59-E866024A77CB}" srcOrd="1" destOrd="0" presId="urn:microsoft.com/office/officeart/2005/8/layout/hierarchy1"/>
    <dgm:cxn modelId="{12E9D2E9-9BE3-459F-96C6-AEF8422F3F20}" type="presParOf" srcId="{1E11D642-A350-4A00-9C59-E866024A77CB}" destId="{40983F54-8BA0-4D6D-860C-3D2B7C5F0774}" srcOrd="0" destOrd="0" presId="urn:microsoft.com/office/officeart/2005/8/layout/hierarchy1"/>
    <dgm:cxn modelId="{2B045553-5938-4A09-96EB-3EB4C92A0E61}" type="presParOf" srcId="{1E11D642-A350-4A00-9C59-E866024A77CB}" destId="{D34EF4BF-2BA2-4C99-B90B-EF1890934B58}" srcOrd="1" destOrd="0" presId="urn:microsoft.com/office/officeart/2005/8/layout/hierarchy1"/>
    <dgm:cxn modelId="{9F1C9838-985D-43AA-872C-AD9C975B4214}" type="presParOf" srcId="{D34EF4BF-2BA2-4C99-B90B-EF1890934B58}" destId="{A32EE6CF-7D60-419D-BA01-6457764E2EF1}" srcOrd="0" destOrd="0" presId="urn:microsoft.com/office/officeart/2005/8/layout/hierarchy1"/>
    <dgm:cxn modelId="{322458AA-ACAA-4842-889F-E733A394686E}" type="presParOf" srcId="{A32EE6CF-7D60-419D-BA01-6457764E2EF1}" destId="{43144B16-6616-44B9-BD48-5FF52139FB72}" srcOrd="0" destOrd="0" presId="urn:microsoft.com/office/officeart/2005/8/layout/hierarchy1"/>
    <dgm:cxn modelId="{97A5D20F-7068-4730-B6ED-EF7D5DC158DB}" type="presParOf" srcId="{A32EE6CF-7D60-419D-BA01-6457764E2EF1}" destId="{55F17092-06DE-4622-A9AF-131B48991B6F}" srcOrd="1" destOrd="0" presId="urn:microsoft.com/office/officeart/2005/8/layout/hierarchy1"/>
    <dgm:cxn modelId="{D409F6AA-380E-42CA-9ADD-2EB944D55817}" type="presParOf" srcId="{D34EF4BF-2BA2-4C99-B90B-EF1890934B58}" destId="{3A5A9FBF-4390-44DE-97BA-ED4666253F57}" srcOrd="1" destOrd="0" presId="urn:microsoft.com/office/officeart/2005/8/layout/hierarchy1"/>
    <dgm:cxn modelId="{0B0B60E5-5479-4B6F-96D3-A5BA911573D7}" type="presParOf" srcId="{1E11D642-A350-4A00-9C59-E866024A77CB}" destId="{1788EDCF-B45D-4973-8C03-104446E386C6}" srcOrd="2" destOrd="0" presId="urn:microsoft.com/office/officeart/2005/8/layout/hierarchy1"/>
    <dgm:cxn modelId="{F08B92E3-8C19-4870-8AD4-B1E9AD7D8EB2}" type="presParOf" srcId="{1E11D642-A350-4A00-9C59-E866024A77CB}" destId="{050605D8-9435-407A-9A44-79DFA2CB21EE}" srcOrd="3" destOrd="0" presId="urn:microsoft.com/office/officeart/2005/8/layout/hierarchy1"/>
    <dgm:cxn modelId="{289E6F31-5D9C-4C38-A02F-443F0E74D0A4}" type="presParOf" srcId="{050605D8-9435-407A-9A44-79DFA2CB21EE}" destId="{13AD6880-E17D-468C-B68B-44259C844670}" srcOrd="0" destOrd="0" presId="urn:microsoft.com/office/officeart/2005/8/layout/hierarchy1"/>
    <dgm:cxn modelId="{0A8157B6-0F38-4B8B-9A50-D67E95CBFBEF}" type="presParOf" srcId="{13AD6880-E17D-468C-B68B-44259C844670}" destId="{2E81EACD-D746-4EDE-AAD4-71507890659F}" srcOrd="0" destOrd="0" presId="urn:microsoft.com/office/officeart/2005/8/layout/hierarchy1"/>
    <dgm:cxn modelId="{A4A219A8-0AB2-447F-8C51-0245831548A1}" type="presParOf" srcId="{13AD6880-E17D-468C-B68B-44259C844670}" destId="{4C8D2F93-F357-45D1-992C-AE4A36C2D1B0}" srcOrd="1" destOrd="0" presId="urn:microsoft.com/office/officeart/2005/8/layout/hierarchy1"/>
    <dgm:cxn modelId="{9AC1A13C-64F7-44C9-B63E-51054C2E443A}" type="presParOf" srcId="{050605D8-9435-407A-9A44-79DFA2CB21EE}" destId="{E406C8B1-E963-43A5-A597-546568617A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5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40 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детей получают коррекционную помощь в 3-х группах компенсирующей направленности  для обучающихся с ЗПР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 sz="2000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 sz="2000"/>
        </a:p>
      </dgm:t>
    </dgm:pt>
    <dgm:pt modelId="{8B012FF1-B654-4B7F-856D-341BF9C3F386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воспитанников с моторной алалией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 sz="2000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 sz="2000"/>
        </a:p>
      </dgm:t>
    </dgm:pt>
    <dgm:pt modelId="{BE7DF7F8-8F73-46FA-981B-E324AEDC0751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  <a:r>
            <a:rPr kumimoji="0" lang="ru-RU" altLang="ru-RU" sz="28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воспитанников с сенсомоторной алалией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 sz="2000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 sz="2000"/>
        </a:p>
      </dgm:t>
    </dgm:pt>
    <dgm:pt modelId="{8CF3CA0E-342C-4F34-9EE1-DA608D2E8DEE}" type="pres">
      <dgm:prSet presAssocID="{21959940-6A69-4811-9ABC-08A1A6FD158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820D75-1E3F-4D7E-B04C-3C486309C0DA}" type="pres">
      <dgm:prSet presAssocID="{21959940-6A69-4811-9ABC-08A1A6FD158F}" presName="hierFlow" presStyleCnt="0"/>
      <dgm:spPr/>
    </dgm:pt>
    <dgm:pt modelId="{1C440139-F7F1-4EDE-B80B-5824A5EA6E25}" type="pres">
      <dgm:prSet presAssocID="{21959940-6A69-4811-9ABC-08A1A6FD158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C65CF77-206E-4A2B-AA9C-0CF9692D9AF9}" type="pres">
      <dgm:prSet presAssocID="{EC4988E6-C189-44C2-A735-54B755879A07}" presName="Name17" presStyleCnt="0"/>
      <dgm:spPr/>
    </dgm:pt>
    <dgm:pt modelId="{B835825B-48B4-4284-BA93-B16DA332AE7A}" type="pres">
      <dgm:prSet presAssocID="{EC4988E6-C189-44C2-A735-54B755879A07}" presName="level1Shape" presStyleLbl="node0" presStyleIdx="0" presStyleCnt="1" custScaleY="259485" custLinFactNeighborX="5562" custLinFactNeighborY="-4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21929D-1F2B-4AF6-81D2-1D1A583AA785}" type="pres">
      <dgm:prSet presAssocID="{EC4988E6-C189-44C2-A735-54B755879A07}" presName="hierChild2" presStyleCnt="0"/>
      <dgm:spPr/>
    </dgm:pt>
    <dgm:pt modelId="{2AE65255-8F2D-4376-A063-C749C8FE373A}" type="pres">
      <dgm:prSet presAssocID="{585500DD-BED2-4736-B8C8-DC4AF8DAC4E5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115D8FD-CBAD-4505-BB8B-A50D7CE4120B}" type="pres">
      <dgm:prSet presAssocID="{585500DD-BED2-4736-B8C8-DC4AF8DAC4E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492C857-2DB4-4A0F-8802-629B95F84FD7}" type="pres">
      <dgm:prSet presAssocID="{8B012FF1-B654-4B7F-856D-341BF9C3F386}" presName="Name30" presStyleCnt="0"/>
      <dgm:spPr/>
    </dgm:pt>
    <dgm:pt modelId="{3D210021-A377-4A00-BDA0-9AF946AC95DD}" type="pres">
      <dgm:prSet presAssocID="{8B012FF1-B654-4B7F-856D-341BF9C3F386}" presName="level2Shape" presStyleLbl="node2" presStyleIdx="0" presStyleCnt="2"/>
      <dgm:spPr/>
      <dgm:t>
        <a:bodyPr/>
        <a:lstStyle/>
        <a:p>
          <a:endParaRPr lang="ru-RU"/>
        </a:p>
      </dgm:t>
    </dgm:pt>
    <dgm:pt modelId="{5B3CDC65-D917-467E-873E-86FA2F5668D0}" type="pres">
      <dgm:prSet presAssocID="{8B012FF1-B654-4B7F-856D-341BF9C3F386}" presName="hierChild3" presStyleCnt="0"/>
      <dgm:spPr/>
    </dgm:pt>
    <dgm:pt modelId="{9D4EDE8E-C38D-4B02-A8C4-8D12A24BF791}" type="pres">
      <dgm:prSet presAssocID="{B7D99561-3C6F-4615-8123-8CD8A28E08A2}" presName="Name25" presStyleLbl="parChTrans1D2" presStyleIdx="1" presStyleCnt="2"/>
      <dgm:spPr/>
      <dgm:t>
        <a:bodyPr/>
        <a:lstStyle/>
        <a:p>
          <a:endParaRPr lang="ru-RU"/>
        </a:p>
      </dgm:t>
    </dgm:pt>
    <dgm:pt modelId="{76B98E11-BC1E-4DCD-B141-423EB629CF19}" type="pres">
      <dgm:prSet presAssocID="{B7D99561-3C6F-4615-8123-8CD8A28E08A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80A6038-56DD-4F6E-BEF5-D652E3335F39}" type="pres">
      <dgm:prSet presAssocID="{BE7DF7F8-8F73-46FA-981B-E324AEDC0751}" presName="Name30" presStyleCnt="0"/>
      <dgm:spPr/>
    </dgm:pt>
    <dgm:pt modelId="{19CB35C2-14D5-4BF0-AC5B-0DFA00DA170D}" type="pres">
      <dgm:prSet presAssocID="{BE7DF7F8-8F73-46FA-981B-E324AEDC0751}" presName="level2Shape" presStyleLbl="node2" presStyleIdx="1" presStyleCnt="2"/>
      <dgm:spPr/>
      <dgm:t>
        <a:bodyPr/>
        <a:lstStyle/>
        <a:p>
          <a:endParaRPr lang="ru-RU"/>
        </a:p>
      </dgm:t>
    </dgm:pt>
    <dgm:pt modelId="{FFE5F484-D9CD-4DB5-91C1-1FC0AE135E27}" type="pres">
      <dgm:prSet presAssocID="{BE7DF7F8-8F73-46FA-981B-E324AEDC0751}" presName="hierChild3" presStyleCnt="0"/>
      <dgm:spPr/>
    </dgm:pt>
    <dgm:pt modelId="{EF36F27C-65D9-42A2-B370-F91D70FE01C1}" type="pres">
      <dgm:prSet presAssocID="{21959940-6A69-4811-9ABC-08A1A6FD158F}" presName="bgShapesFlow" presStyleCnt="0"/>
      <dgm:spPr/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D90628B2-1B08-4C3D-A6BD-C388FE8AA2BA}" type="presOf" srcId="{B7D99561-3C6F-4615-8123-8CD8A28E08A2}" destId="{9D4EDE8E-C38D-4B02-A8C4-8D12A24BF791}" srcOrd="0" destOrd="0" presId="urn:microsoft.com/office/officeart/2005/8/layout/hierarchy5"/>
    <dgm:cxn modelId="{8715F2E1-2FC9-4807-B47B-B2D741381F37}" type="presOf" srcId="{21959940-6A69-4811-9ABC-08A1A6FD158F}" destId="{8CF3CA0E-342C-4F34-9EE1-DA608D2E8DEE}" srcOrd="0" destOrd="0" presId="urn:microsoft.com/office/officeart/2005/8/layout/hierarchy5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0B46F73B-0FCD-4804-8EE7-B07EFE2712DD}" type="presOf" srcId="{585500DD-BED2-4736-B8C8-DC4AF8DAC4E5}" destId="{2AE65255-8F2D-4376-A063-C749C8FE373A}" srcOrd="0" destOrd="0" presId="urn:microsoft.com/office/officeart/2005/8/layout/hierarchy5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FF6EE95A-9907-4053-93F4-996148D3E332}" type="presOf" srcId="{8B012FF1-B654-4B7F-856D-341BF9C3F386}" destId="{3D210021-A377-4A00-BDA0-9AF946AC95DD}" srcOrd="0" destOrd="0" presId="urn:microsoft.com/office/officeart/2005/8/layout/hierarchy5"/>
    <dgm:cxn modelId="{98E31170-6E08-42C1-BE19-CF209054504C}" type="presOf" srcId="{EC4988E6-C189-44C2-A735-54B755879A07}" destId="{B835825B-48B4-4284-BA93-B16DA332AE7A}" srcOrd="0" destOrd="0" presId="urn:microsoft.com/office/officeart/2005/8/layout/hierarchy5"/>
    <dgm:cxn modelId="{200AC482-E79E-4FBA-8129-02564AA3E790}" type="presOf" srcId="{B7D99561-3C6F-4615-8123-8CD8A28E08A2}" destId="{76B98E11-BC1E-4DCD-B141-423EB629CF19}" srcOrd="1" destOrd="0" presId="urn:microsoft.com/office/officeart/2005/8/layout/hierarchy5"/>
    <dgm:cxn modelId="{D7DDCBB6-43F9-4C9E-8E80-3F201BFA171E}" type="presOf" srcId="{BE7DF7F8-8F73-46FA-981B-E324AEDC0751}" destId="{19CB35C2-14D5-4BF0-AC5B-0DFA00DA170D}" srcOrd="0" destOrd="0" presId="urn:microsoft.com/office/officeart/2005/8/layout/hierarchy5"/>
    <dgm:cxn modelId="{E9D8A78B-1CD0-4E3F-BFFE-A6854FB77B25}" type="presOf" srcId="{585500DD-BED2-4736-B8C8-DC4AF8DAC4E5}" destId="{0115D8FD-CBAD-4505-BB8B-A50D7CE4120B}" srcOrd="1" destOrd="0" presId="urn:microsoft.com/office/officeart/2005/8/layout/hierarchy5"/>
    <dgm:cxn modelId="{7B535FB4-5BFA-436B-8FE7-B13C67B7CAF4}" type="presParOf" srcId="{8CF3CA0E-342C-4F34-9EE1-DA608D2E8DEE}" destId="{2E820D75-1E3F-4D7E-B04C-3C486309C0DA}" srcOrd="0" destOrd="0" presId="urn:microsoft.com/office/officeart/2005/8/layout/hierarchy5"/>
    <dgm:cxn modelId="{D2345713-6EDA-4E61-BB40-468B34B44D63}" type="presParOf" srcId="{2E820D75-1E3F-4D7E-B04C-3C486309C0DA}" destId="{1C440139-F7F1-4EDE-B80B-5824A5EA6E25}" srcOrd="0" destOrd="0" presId="urn:microsoft.com/office/officeart/2005/8/layout/hierarchy5"/>
    <dgm:cxn modelId="{36485B7D-D8F2-4084-9E13-E7A83DFD3D91}" type="presParOf" srcId="{1C440139-F7F1-4EDE-B80B-5824A5EA6E25}" destId="{DC65CF77-206E-4A2B-AA9C-0CF9692D9AF9}" srcOrd="0" destOrd="0" presId="urn:microsoft.com/office/officeart/2005/8/layout/hierarchy5"/>
    <dgm:cxn modelId="{FF5AB74F-08B0-4ADA-A680-A111F7D351F8}" type="presParOf" srcId="{DC65CF77-206E-4A2B-AA9C-0CF9692D9AF9}" destId="{B835825B-48B4-4284-BA93-B16DA332AE7A}" srcOrd="0" destOrd="0" presId="urn:microsoft.com/office/officeart/2005/8/layout/hierarchy5"/>
    <dgm:cxn modelId="{96216605-15FF-441F-B71C-466B2586806B}" type="presParOf" srcId="{DC65CF77-206E-4A2B-AA9C-0CF9692D9AF9}" destId="{B921929D-1F2B-4AF6-81D2-1D1A583AA785}" srcOrd="1" destOrd="0" presId="urn:microsoft.com/office/officeart/2005/8/layout/hierarchy5"/>
    <dgm:cxn modelId="{6AE15173-12F3-4B78-8846-677419DF15C9}" type="presParOf" srcId="{B921929D-1F2B-4AF6-81D2-1D1A583AA785}" destId="{2AE65255-8F2D-4376-A063-C749C8FE373A}" srcOrd="0" destOrd="0" presId="urn:microsoft.com/office/officeart/2005/8/layout/hierarchy5"/>
    <dgm:cxn modelId="{E50B5690-B938-4346-B7C5-DF3F3566EBCD}" type="presParOf" srcId="{2AE65255-8F2D-4376-A063-C749C8FE373A}" destId="{0115D8FD-CBAD-4505-BB8B-A50D7CE4120B}" srcOrd="0" destOrd="0" presId="urn:microsoft.com/office/officeart/2005/8/layout/hierarchy5"/>
    <dgm:cxn modelId="{A047B3AD-B428-4E77-BA94-05C83F4C7FB6}" type="presParOf" srcId="{B921929D-1F2B-4AF6-81D2-1D1A583AA785}" destId="{6492C857-2DB4-4A0F-8802-629B95F84FD7}" srcOrd="1" destOrd="0" presId="urn:microsoft.com/office/officeart/2005/8/layout/hierarchy5"/>
    <dgm:cxn modelId="{CE68108F-E08C-496F-905D-B13BF8BA704B}" type="presParOf" srcId="{6492C857-2DB4-4A0F-8802-629B95F84FD7}" destId="{3D210021-A377-4A00-BDA0-9AF946AC95DD}" srcOrd="0" destOrd="0" presId="urn:microsoft.com/office/officeart/2005/8/layout/hierarchy5"/>
    <dgm:cxn modelId="{C810D63C-B444-41FE-9250-06004805C6CD}" type="presParOf" srcId="{6492C857-2DB4-4A0F-8802-629B95F84FD7}" destId="{5B3CDC65-D917-467E-873E-86FA2F5668D0}" srcOrd="1" destOrd="0" presId="urn:microsoft.com/office/officeart/2005/8/layout/hierarchy5"/>
    <dgm:cxn modelId="{B11AE969-D285-4D9E-83AD-967B23C1A8A8}" type="presParOf" srcId="{B921929D-1F2B-4AF6-81D2-1D1A583AA785}" destId="{9D4EDE8E-C38D-4B02-A8C4-8D12A24BF791}" srcOrd="2" destOrd="0" presId="urn:microsoft.com/office/officeart/2005/8/layout/hierarchy5"/>
    <dgm:cxn modelId="{7431611C-2B75-4745-BF11-71001D289ABD}" type="presParOf" srcId="{9D4EDE8E-C38D-4B02-A8C4-8D12A24BF791}" destId="{76B98E11-BC1E-4DCD-B141-423EB629CF19}" srcOrd="0" destOrd="0" presId="urn:microsoft.com/office/officeart/2005/8/layout/hierarchy5"/>
    <dgm:cxn modelId="{DE041D81-5A14-49CE-9C50-32D90B7A182F}" type="presParOf" srcId="{B921929D-1F2B-4AF6-81D2-1D1A583AA785}" destId="{980A6038-56DD-4F6E-BEF5-D652E3335F39}" srcOrd="3" destOrd="0" presId="urn:microsoft.com/office/officeart/2005/8/layout/hierarchy5"/>
    <dgm:cxn modelId="{4E86C8A4-0A4A-4F47-82D9-AD7BB390ADCB}" type="presParOf" srcId="{980A6038-56DD-4F6E-BEF5-D652E3335F39}" destId="{19CB35C2-14D5-4BF0-AC5B-0DFA00DA170D}" srcOrd="0" destOrd="0" presId="urn:microsoft.com/office/officeart/2005/8/layout/hierarchy5"/>
    <dgm:cxn modelId="{911D4272-4001-4D94-A6AA-C2E7F6918DEE}" type="presParOf" srcId="{980A6038-56DD-4F6E-BEF5-D652E3335F39}" destId="{FFE5F484-D9CD-4DB5-91C1-1FC0AE135E27}" srcOrd="1" destOrd="0" presId="urn:microsoft.com/office/officeart/2005/8/layout/hierarchy5"/>
    <dgm:cxn modelId="{7EAFE080-3B59-4373-8D9D-ED8F8553FE95}" type="presParOf" srcId="{8CF3CA0E-342C-4F34-9EE1-DA608D2E8DEE}" destId="{EF36F27C-65D9-42A2-B370-F91D70FE01C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43FBAAFB-8BB0-4A19-8F11-99D3EA4C8EFC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AD19DEC1-2B25-4351-9573-75FCD929174B}" type="parTrans" cxnId="{728C0A8B-C74B-40F8-B1ED-2AF51EF95B52}">
      <dgm:prSet/>
      <dgm:spPr/>
      <dgm:t>
        <a:bodyPr/>
        <a:lstStyle/>
        <a:p>
          <a:endParaRPr lang="ru-RU"/>
        </a:p>
      </dgm:t>
    </dgm:pt>
    <dgm:pt modelId="{A752C320-4322-4D0F-B3CA-3BB311524188}" type="sibTrans" cxnId="{728C0A8B-C74B-40F8-B1ED-2AF51EF95B52}">
      <dgm:prSet/>
      <dgm:spPr/>
      <dgm:t>
        <a:bodyPr/>
        <a:lstStyle/>
        <a:p>
          <a:endParaRPr lang="ru-RU"/>
        </a:p>
      </dgm:t>
    </dgm:pt>
    <dgm:pt modelId="{C15864D1-C121-4961-95A2-6B7F43387B48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02BC2CC4-4D13-48AA-8EBC-92961C443541}" type="parTrans" cxnId="{86631B5D-01E0-4EA4-B2E5-626B1FF4AECD}">
      <dgm:prSet/>
      <dgm:spPr/>
      <dgm:t>
        <a:bodyPr/>
        <a:lstStyle/>
        <a:p>
          <a:endParaRPr lang="ru-RU"/>
        </a:p>
      </dgm:t>
    </dgm:pt>
    <dgm:pt modelId="{7C665127-B2ED-4490-BF08-F2F652683EB9}" type="sibTrans" cxnId="{86631B5D-01E0-4EA4-B2E5-626B1FF4AECD}">
      <dgm:prSet/>
      <dgm:spPr/>
      <dgm:t>
        <a:bodyPr/>
        <a:lstStyle/>
        <a:p>
          <a:endParaRPr lang="ru-RU"/>
        </a:p>
      </dgm:t>
    </dgm:pt>
    <dgm:pt modelId="{80D06071-44A4-43F1-B917-C6570BF4B225}">
      <dgm:prSet custT="1"/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289742E2-4E5B-4907-B230-4E430CD19CF0}" type="parTrans" cxnId="{73D9FB17-ED0E-4E0B-865A-60F9F001627C}">
      <dgm:prSet/>
      <dgm:spPr/>
      <dgm:t>
        <a:bodyPr/>
        <a:lstStyle/>
        <a:p>
          <a:endParaRPr lang="ru-RU"/>
        </a:p>
      </dgm:t>
    </dgm:pt>
    <dgm:pt modelId="{72BCC27B-3737-43E4-B562-E82766F3BC9D}" type="sibTrans" cxnId="{73D9FB17-ED0E-4E0B-865A-60F9F001627C}">
      <dgm:prSet/>
      <dgm:spPr/>
      <dgm:t>
        <a:bodyPr/>
        <a:lstStyle/>
        <a:p>
          <a:endParaRPr lang="ru-RU"/>
        </a:p>
      </dgm:t>
    </dgm:pt>
    <dgm:pt modelId="{DAB06C2F-28A4-4DA9-BE45-68203C0355AD}">
      <dgm:prSet custT="1"/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CCBD22FA-E66A-430A-A650-29B29D261AB2}" type="parTrans" cxnId="{81A5A534-396F-4A71-86F6-97B897569D57}">
      <dgm:prSet/>
      <dgm:spPr/>
      <dgm:t>
        <a:bodyPr/>
        <a:lstStyle/>
        <a:p>
          <a:endParaRPr lang="ru-RU"/>
        </a:p>
      </dgm:t>
    </dgm:pt>
    <dgm:pt modelId="{3AC520A5-743D-4DC8-B4D3-131D146618C4}" type="sibTrans" cxnId="{81A5A534-396F-4A71-86F6-97B897569D57}">
      <dgm:prSet/>
      <dgm:spPr/>
      <dgm:t>
        <a:bodyPr/>
        <a:lstStyle/>
        <a:p>
          <a:endParaRPr lang="ru-RU"/>
        </a:p>
      </dgm:t>
    </dgm:pt>
    <dgm:pt modelId="{F3D5134D-EBB9-4DA3-B35F-A775DFC7BF15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начинается не с восприятия, а с выработки внимания. Параллельно работаем над развитием работоспособности, наблюдательности. Деятельность ребенка неречевая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669D0-4F08-46AC-8475-B640D57006B6}" type="parTrans" cxnId="{01854920-6D48-47C9-942C-993477A6A552}">
      <dgm:prSet/>
      <dgm:spPr/>
      <dgm:t>
        <a:bodyPr/>
        <a:lstStyle/>
        <a:p>
          <a:endParaRPr lang="ru-RU"/>
        </a:p>
      </dgm:t>
    </dgm:pt>
    <dgm:pt modelId="{47DBAC0D-6497-4988-9E18-82B4B248EBD1}" type="sibTrans" cxnId="{01854920-6D48-47C9-942C-993477A6A552}">
      <dgm:prSet/>
      <dgm:spPr/>
      <dgm:t>
        <a:bodyPr/>
        <a:lstStyle/>
        <a:p>
          <a:endParaRPr lang="ru-RU"/>
        </a:p>
      </dgm:t>
    </dgm:pt>
    <dgm:pt modelId="{58BCB15E-9077-4D84-860A-F4656EB16DC2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Учим различать и дифференцировать близкие по звучанию звуки, звуковой шумовой ряд более далеких звуков к более близким звукам неречевого характера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769ED-0EBF-48C2-B01D-E4FE4ECAB8B5}" type="parTrans" cxnId="{AF0915D3-2752-4235-AACD-9ECD43C1BE19}">
      <dgm:prSet/>
      <dgm:spPr/>
      <dgm:t>
        <a:bodyPr/>
        <a:lstStyle/>
        <a:p>
          <a:endParaRPr lang="ru-RU"/>
        </a:p>
      </dgm:t>
    </dgm:pt>
    <dgm:pt modelId="{4D01A5E8-2CD4-4760-8F55-CC193CF74A44}" type="sibTrans" cxnId="{AF0915D3-2752-4235-AACD-9ECD43C1BE19}">
      <dgm:prSet/>
      <dgm:spPr/>
      <dgm:t>
        <a:bodyPr/>
        <a:lstStyle/>
        <a:p>
          <a:endParaRPr lang="ru-RU"/>
        </a:p>
      </dgm:t>
    </dgm:pt>
    <dgm:pt modelId="{95AE816D-5D14-4381-89CE-A4E053E2E5D2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Работаем над включением речевого звука в </a:t>
          </a:r>
          <a:r>
            <a:rPr lang="ru-RU" sz="2000" b="1" i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звуко</a:t>
          </a:r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-шумовой ряд, материализуем с конкретной игрушкой, картинкой и устанавливаем связь звукового изображения  с буквой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7A8DE-9CDB-40C9-8AB9-B86B57409E55}" type="parTrans" cxnId="{368C299B-0262-4C77-9F74-75B6D8B23535}">
      <dgm:prSet/>
      <dgm:spPr/>
      <dgm:t>
        <a:bodyPr/>
        <a:lstStyle/>
        <a:p>
          <a:endParaRPr lang="ru-RU"/>
        </a:p>
      </dgm:t>
    </dgm:pt>
    <dgm:pt modelId="{8223C815-FFBA-40C1-8BEB-76BECA8EDE70}" type="sibTrans" cxnId="{368C299B-0262-4C77-9F74-75B6D8B23535}">
      <dgm:prSet/>
      <dgm:spPr/>
      <dgm:t>
        <a:bodyPr/>
        <a:lstStyle/>
        <a:p>
          <a:endParaRPr lang="ru-RU"/>
        </a:p>
      </dgm:t>
    </dgm:pt>
    <dgm:pt modelId="{90144A5D-7A9D-4EBA-8749-FC37A081F629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Включаем в работу слоги. Обучение на данном этапе глобальное и целостное. От слогов переходим к словам. Разучиваем комплекс физических упражнений с речевым сопровождением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D84AC-230E-401F-AFD5-F2B989032AC3}" type="parTrans" cxnId="{24821C92-F3D5-4E9A-8A74-EDF55EB3B59C}">
      <dgm:prSet/>
      <dgm:spPr/>
      <dgm:t>
        <a:bodyPr/>
        <a:lstStyle/>
        <a:p>
          <a:endParaRPr lang="ru-RU"/>
        </a:p>
      </dgm:t>
    </dgm:pt>
    <dgm:pt modelId="{6BA95B18-75BD-4A5F-9168-DBBEAD83FD76}" type="sibTrans" cxnId="{24821C92-F3D5-4E9A-8A74-EDF55EB3B59C}">
      <dgm:prSet/>
      <dgm:spPr/>
      <dgm:t>
        <a:bodyPr/>
        <a:lstStyle/>
        <a:p>
          <a:endParaRPr lang="ru-RU"/>
        </a:p>
      </dgm:t>
    </dgm:pt>
    <dgm:pt modelId="{9CA5E7EB-8892-47CE-BF7C-FCD2FF0E1528}">
      <dgm:prSet custT="1"/>
      <dgm:spPr/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Проводится работа по логическим, тематическим цепочкам. Упражнения проводятся микродозами. Ребёнок учится сливать звуки в слово, сохранять звуки в памяти</a:t>
          </a:r>
          <a:endParaRPr lang="ru-RU" sz="20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EC36B-30D7-4A82-9C21-CBC997085E4A}" type="parTrans" cxnId="{AE3CB9F6-E962-44A6-B67A-D03884CDCF83}">
      <dgm:prSet/>
      <dgm:spPr/>
      <dgm:t>
        <a:bodyPr/>
        <a:lstStyle/>
        <a:p>
          <a:endParaRPr lang="ru-RU"/>
        </a:p>
      </dgm:t>
    </dgm:pt>
    <dgm:pt modelId="{B2BB18A5-46CB-4F74-A648-CDA5CB95D3C5}" type="sibTrans" cxnId="{AE3CB9F6-E962-44A6-B67A-D03884CDCF83}">
      <dgm:prSet/>
      <dgm:spPr/>
      <dgm:t>
        <a:bodyPr/>
        <a:lstStyle/>
        <a:p>
          <a:endParaRPr lang="ru-RU"/>
        </a:p>
      </dgm:t>
    </dgm:pt>
    <dgm:pt modelId="{8308C066-B9BE-4AA4-86D3-2028799356DA}" type="pres">
      <dgm:prSet presAssocID="{21959940-6A69-4811-9ABC-08A1A6FD158F}" presName="linearFlow" presStyleCnt="0">
        <dgm:presLayoutVars>
          <dgm:dir/>
          <dgm:animLvl val="lvl"/>
          <dgm:resizeHandles val="exact"/>
        </dgm:presLayoutVars>
      </dgm:prSet>
      <dgm:spPr/>
    </dgm:pt>
    <dgm:pt modelId="{B75017D0-7843-4A26-BF31-88617A964426}" type="pres">
      <dgm:prSet presAssocID="{EC4988E6-C189-44C2-A735-54B755879A07}" presName="composite" presStyleCnt="0"/>
      <dgm:spPr/>
    </dgm:pt>
    <dgm:pt modelId="{FF0EF750-631E-4D99-A67D-D0B630CB8E75}" type="pres">
      <dgm:prSet presAssocID="{EC4988E6-C189-44C2-A735-54B755879A0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732EC-971B-4816-B24F-2E24C43901A7}" type="pres">
      <dgm:prSet presAssocID="{EC4988E6-C189-44C2-A735-54B755879A0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D5C5C-65BC-43D9-B33C-F89B5A276A36}" type="pres">
      <dgm:prSet presAssocID="{F57C4E3F-BBE4-4C4F-9FA9-D0E234CC1C48}" presName="sp" presStyleCnt="0"/>
      <dgm:spPr/>
    </dgm:pt>
    <dgm:pt modelId="{6B8DBBB8-0A5F-49BF-9E64-1EAB19F5D3FD}" type="pres">
      <dgm:prSet presAssocID="{DAB06C2F-28A4-4DA9-BE45-68203C0355AD}" presName="composite" presStyleCnt="0"/>
      <dgm:spPr/>
    </dgm:pt>
    <dgm:pt modelId="{E3D84793-271F-4E8F-87D2-D1A17960104A}" type="pres">
      <dgm:prSet presAssocID="{DAB06C2F-28A4-4DA9-BE45-68203C0355A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9DAEE-0586-4CDB-99E0-E7C49A00FBEE}" type="pres">
      <dgm:prSet presAssocID="{DAB06C2F-28A4-4DA9-BE45-68203C0355A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6DFD6-EBC4-4A3E-882E-B83EDA244542}" type="pres">
      <dgm:prSet presAssocID="{3AC520A5-743D-4DC8-B4D3-131D146618C4}" presName="sp" presStyleCnt="0"/>
      <dgm:spPr/>
    </dgm:pt>
    <dgm:pt modelId="{2B57C9D1-A2A6-4861-A91E-5F0BFB15D438}" type="pres">
      <dgm:prSet presAssocID="{43FBAAFB-8BB0-4A19-8F11-99D3EA4C8EFC}" presName="composite" presStyleCnt="0"/>
      <dgm:spPr/>
    </dgm:pt>
    <dgm:pt modelId="{741E7A16-B5EB-4CE6-ABE5-93BB15A1E344}" type="pres">
      <dgm:prSet presAssocID="{43FBAAFB-8BB0-4A19-8F11-99D3EA4C8EF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11C8E-1A75-4506-9935-FDC2292CE63B}" type="pres">
      <dgm:prSet presAssocID="{43FBAAFB-8BB0-4A19-8F11-99D3EA4C8EF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C878E-BE05-4E98-8003-3FA220F583D0}" type="pres">
      <dgm:prSet presAssocID="{A752C320-4322-4D0F-B3CA-3BB311524188}" presName="sp" presStyleCnt="0"/>
      <dgm:spPr/>
    </dgm:pt>
    <dgm:pt modelId="{E3EFF55A-56AE-4D03-8AD1-E3F53BA06582}" type="pres">
      <dgm:prSet presAssocID="{C15864D1-C121-4961-95A2-6B7F43387B48}" presName="composite" presStyleCnt="0"/>
      <dgm:spPr/>
    </dgm:pt>
    <dgm:pt modelId="{1D7F25FD-23F0-4881-8DE5-BE3927F04437}" type="pres">
      <dgm:prSet presAssocID="{C15864D1-C121-4961-95A2-6B7F43387B48}" presName="parentText" presStyleLbl="alignNode1" presStyleIdx="3" presStyleCnt="5" custLinFactNeighborX="-33757" custLinFactNeighborY="-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F653F-F6C1-4BFE-BC13-F09672176558}" type="pres">
      <dgm:prSet presAssocID="{C15864D1-C121-4961-95A2-6B7F43387B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A304F-CB2E-464A-8604-7E2CD8484A4D}" type="pres">
      <dgm:prSet presAssocID="{7C665127-B2ED-4490-BF08-F2F652683EB9}" presName="sp" presStyleCnt="0"/>
      <dgm:spPr/>
    </dgm:pt>
    <dgm:pt modelId="{B51BE06C-2382-4CFC-9018-ACC376A90BCF}" type="pres">
      <dgm:prSet presAssocID="{80D06071-44A4-43F1-B917-C6570BF4B225}" presName="composite" presStyleCnt="0"/>
      <dgm:spPr/>
    </dgm:pt>
    <dgm:pt modelId="{8BEAECFE-1A93-4799-A120-A8953B7CC7CA}" type="pres">
      <dgm:prSet presAssocID="{80D06071-44A4-43F1-B917-C6570BF4B22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CE81B-9E19-4C68-A627-9FE0705992DE}" type="pres">
      <dgm:prSet presAssocID="{80D06071-44A4-43F1-B917-C6570BF4B22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BFADC381-18D0-49FF-991C-8FA9489E5A66}" type="presOf" srcId="{95AE816D-5D14-4381-89CE-A4E053E2E5D2}" destId="{92211C8E-1A75-4506-9935-FDC2292CE63B}" srcOrd="0" destOrd="0" presId="urn:microsoft.com/office/officeart/2005/8/layout/chevron2"/>
    <dgm:cxn modelId="{3B8D23ED-5901-47F5-AA85-C309308E5286}" type="presOf" srcId="{21959940-6A69-4811-9ABC-08A1A6FD158F}" destId="{8308C066-B9BE-4AA4-86D3-2028799356DA}" srcOrd="0" destOrd="0" presId="urn:microsoft.com/office/officeart/2005/8/layout/chevron2"/>
    <dgm:cxn modelId="{C00DDAE0-55A6-4C84-9152-1DE9EAC9BBB6}" type="presOf" srcId="{EC4988E6-C189-44C2-A735-54B755879A07}" destId="{FF0EF750-631E-4D99-A67D-D0B630CB8E75}" srcOrd="0" destOrd="0" presId="urn:microsoft.com/office/officeart/2005/8/layout/chevron2"/>
    <dgm:cxn modelId="{C13AFF88-4E98-4D2E-9F09-929D33D1CB5C}" type="presOf" srcId="{DAB06C2F-28A4-4DA9-BE45-68203C0355AD}" destId="{E3D84793-271F-4E8F-87D2-D1A17960104A}" srcOrd="0" destOrd="0" presId="urn:microsoft.com/office/officeart/2005/8/layout/chevron2"/>
    <dgm:cxn modelId="{81A5A534-396F-4A71-86F6-97B897569D57}" srcId="{21959940-6A69-4811-9ABC-08A1A6FD158F}" destId="{DAB06C2F-28A4-4DA9-BE45-68203C0355AD}" srcOrd="1" destOrd="0" parTransId="{CCBD22FA-E66A-430A-A650-29B29D261AB2}" sibTransId="{3AC520A5-743D-4DC8-B4D3-131D146618C4}"/>
    <dgm:cxn modelId="{368C299B-0262-4C77-9F74-75B6D8B23535}" srcId="{43FBAAFB-8BB0-4A19-8F11-99D3EA4C8EFC}" destId="{95AE816D-5D14-4381-89CE-A4E053E2E5D2}" srcOrd="0" destOrd="0" parTransId="{4E17A8DE-9CDB-40C9-8AB9-B86B57409E55}" sibTransId="{8223C815-FFBA-40C1-8BEB-76BECA8EDE70}"/>
    <dgm:cxn modelId="{7B4572AE-9D3F-4457-A847-38C56FF435C7}" type="presOf" srcId="{80D06071-44A4-43F1-B917-C6570BF4B225}" destId="{8BEAECFE-1A93-4799-A120-A8953B7CC7CA}" srcOrd="0" destOrd="0" presId="urn:microsoft.com/office/officeart/2005/8/layout/chevron2"/>
    <dgm:cxn modelId="{01854920-6D48-47C9-942C-993477A6A552}" srcId="{EC4988E6-C189-44C2-A735-54B755879A07}" destId="{F3D5134D-EBB9-4DA3-B35F-A775DFC7BF15}" srcOrd="0" destOrd="0" parTransId="{7C2669D0-4F08-46AC-8475-B640D57006B6}" sibTransId="{47DBAC0D-6497-4988-9E18-82B4B248EBD1}"/>
    <dgm:cxn modelId="{AE3CB9F6-E962-44A6-B67A-D03884CDCF83}" srcId="{80D06071-44A4-43F1-B917-C6570BF4B225}" destId="{9CA5E7EB-8892-47CE-BF7C-FCD2FF0E1528}" srcOrd="0" destOrd="0" parTransId="{519EC36B-30D7-4A82-9C21-CBC997085E4A}" sibTransId="{B2BB18A5-46CB-4F74-A648-CDA5CB95D3C5}"/>
    <dgm:cxn modelId="{24821C92-F3D5-4E9A-8A74-EDF55EB3B59C}" srcId="{C15864D1-C121-4961-95A2-6B7F43387B48}" destId="{90144A5D-7A9D-4EBA-8749-FC37A081F629}" srcOrd="0" destOrd="0" parTransId="{2BCD84AC-230E-401F-AFD5-F2B989032AC3}" sibTransId="{6BA95B18-75BD-4A5F-9168-DBBEAD83FD76}"/>
    <dgm:cxn modelId="{AF0915D3-2752-4235-AACD-9ECD43C1BE19}" srcId="{DAB06C2F-28A4-4DA9-BE45-68203C0355AD}" destId="{58BCB15E-9077-4D84-860A-F4656EB16DC2}" srcOrd="0" destOrd="0" parTransId="{24B769ED-0EBF-48C2-B01D-E4FE4ECAB8B5}" sibTransId="{4D01A5E8-2CD4-4760-8F55-CC193CF74A44}"/>
    <dgm:cxn modelId="{D306A90F-AAAF-458A-919B-6FE33B1926AF}" type="presOf" srcId="{90144A5D-7A9D-4EBA-8749-FC37A081F629}" destId="{73EF653F-F6C1-4BFE-BC13-F09672176558}" srcOrd="0" destOrd="0" presId="urn:microsoft.com/office/officeart/2005/8/layout/chevron2"/>
    <dgm:cxn modelId="{86631B5D-01E0-4EA4-B2E5-626B1FF4AECD}" srcId="{21959940-6A69-4811-9ABC-08A1A6FD158F}" destId="{C15864D1-C121-4961-95A2-6B7F43387B48}" srcOrd="3" destOrd="0" parTransId="{02BC2CC4-4D13-48AA-8EBC-92961C443541}" sibTransId="{7C665127-B2ED-4490-BF08-F2F652683EB9}"/>
    <dgm:cxn modelId="{4BAAAA36-BB00-4309-BCFD-FDE152A33A34}" type="presOf" srcId="{43FBAAFB-8BB0-4A19-8F11-99D3EA4C8EFC}" destId="{741E7A16-B5EB-4CE6-ABE5-93BB15A1E344}" srcOrd="0" destOrd="0" presId="urn:microsoft.com/office/officeart/2005/8/layout/chevron2"/>
    <dgm:cxn modelId="{FD6CAF25-D39B-4E1A-977B-A60524871C96}" type="presOf" srcId="{58BCB15E-9077-4D84-860A-F4656EB16DC2}" destId="{43F9DAEE-0586-4CDB-99E0-E7C49A00FBEE}" srcOrd="0" destOrd="0" presId="urn:microsoft.com/office/officeart/2005/8/layout/chevron2"/>
    <dgm:cxn modelId="{A76DE8D3-E4A2-4C50-A18D-DA2A253ABE5E}" type="presOf" srcId="{C15864D1-C121-4961-95A2-6B7F43387B48}" destId="{1D7F25FD-23F0-4881-8DE5-BE3927F04437}" srcOrd="0" destOrd="0" presId="urn:microsoft.com/office/officeart/2005/8/layout/chevron2"/>
    <dgm:cxn modelId="{728C0A8B-C74B-40F8-B1ED-2AF51EF95B52}" srcId="{21959940-6A69-4811-9ABC-08A1A6FD158F}" destId="{43FBAAFB-8BB0-4A19-8F11-99D3EA4C8EFC}" srcOrd="2" destOrd="0" parTransId="{AD19DEC1-2B25-4351-9573-75FCD929174B}" sibTransId="{A752C320-4322-4D0F-B3CA-3BB311524188}"/>
    <dgm:cxn modelId="{7D4AC7CF-FFDB-4F1E-83F8-1C61D0B6DE3C}" type="presOf" srcId="{9CA5E7EB-8892-47CE-BF7C-FCD2FF0E1528}" destId="{5DCCE81B-9E19-4C68-A627-9FE0705992DE}" srcOrd="0" destOrd="0" presId="urn:microsoft.com/office/officeart/2005/8/layout/chevron2"/>
    <dgm:cxn modelId="{104DBB5C-AF5B-4BB3-ADFB-0D1A3D13B986}" type="presOf" srcId="{F3D5134D-EBB9-4DA3-B35F-A775DFC7BF15}" destId="{1A2732EC-971B-4816-B24F-2E24C43901A7}" srcOrd="0" destOrd="0" presId="urn:microsoft.com/office/officeart/2005/8/layout/chevron2"/>
    <dgm:cxn modelId="{73D9FB17-ED0E-4E0B-865A-60F9F001627C}" srcId="{21959940-6A69-4811-9ABC-08A1A6FD158F}" destId="{80D06071-44A4-43F1-B917-C6570BF4B225}" srcOrd="4" destOrd="0" parTransId="{289742E2-4E5B-4907-B230-4E430CD19CF0}" sibTransId="{72BCC27B-3737-43E4-B562-E82766F3BC9D}"/>
    <dgm:cxn modelId="{56C77B59-6C70-42A5-A30E-2DFCAF494C29}" type="presParOf" srcId="{8308C066-B9BE-4AA4-86D3-2028799356DA}" destId="{B75017D0-7843-4A26-BF31-88617A964426}" srcOrd="0" destOrd="0" presId="urn:microsoft.com/office/officeart/2005/8/layout/chevron2"/>
    <dgm:cxn modelId="{3D01FD30-8189-4A31-8DCF-228001333540}" type="presParOf" srcId="{B75017D0-7843-4A26-BF31-88617A964426}" destId="{FF0EF750-631E-4D99-A67D-D0B630CB8E75}" srcOrd="0" destOrd="0" presId="urn:microsoft.com/office/officeart/2005/8/layout/chevron2"/>
    <dgm:cxn modelId="{8E8E443C-ECBD-4AB4-91F4-F8240D416050}" type="presParOf" srcId="{B75017D0-7843-4A26-BF31-88617A964426}" destId="{1A2732EC-971B-4816-B24F-2E24C43901A7}" srcOrd="1" destOrd="0" presId="urn:microsoft.com/office/officeart/2005/8/layout/chevron2"/>
    <dgm:cxn modelId="{80FDDA4E-2601-4D36-90CA-D9BE99B803E5}" type="presParOf" srcId="{8308C066-B9BE-4AA4-86D3-2028799356DA}" destId="{C26D5C5C-65BC-43D9-B33C-F89B5A276A36}" srcOrd="1" destOrd="0" presId="urn:microsoft.com/office/officeart/2005/8/layout/chevron2"/>
    <dgm:cxn modelId="{BDF39D5A-E00E-43D3-8930-6AE0FFF45526}" type="presParOf" srcId="{8308C066-B9BE-4AA4-86D3-2028799356DA}" destId="{6B8DBBB8-0A5F-49BF-9E64-1EAB19F5D3FD}" srcOrd="2" destOrd="0" presId="urn:microsoft.com/office/officeart/2005/8/layout/chevron2"/>
    <dgm:cxn modelId="{310648B3-C56D-48AF-974D-24DA2B44A948}" type="presParOf" srcId="{6B8DBBB8-0A5F-49BF-9E64-1EAB19F5D3FD}" destId="{E3D84793-271F-4E8F-87D2-D1A17960104A}" srcOrd="0" destOrd="0" presId="urn:microsoft.com/office/officeart/2005/8/layout/chevron2"/>
    <dgm:cxn modelId="{271E2336-D28E-4C41-B11A-2D84C85074D8}" type="presParOf" srcId="{6B8DBBB8-0A5F-49BF-9E64-1EAB19F5D3FD}" destId="{43F9DAEE-0586-4CDB-99E0-E7C49A00FBEE}" srcOrd="1" destOrd="0" presId="urn:microsoft.com/office/officeart/2005/8/layout/chevron2"/>
    <dgm:cxn modelId="{4D043859-5C16-43C8-9D38-103A85F74FFB}" type="presParOf" srcId="{8308C066-B9BE-4AA4-86D3-2028799356DA}" destId="{CA36DFD6-EBC4-4A3E-882E-B83EDA244542}" srcOrd="3" destOrd="0" presId="urn:microsoft.com/office/officeart/2005/8/layout/chevron2"/>
    <dgm:cxn modelId="{2611BEDB-1A0F-4750-A2D0-97D76B4B6B6A}" type="presParOf" srcId="{8308C066-B9BE-4AA4-86D3-2028799356DA}" destId="{2B57C9D1-A2A6-4861-A91E-5F0BFB15D438}" srcOrd="4" destOrd="0" presId="urn:microsoft.com/office/officeart/2005/8/layout/chevron2"/>
    <dgm:cxn modelId="{F33BE903-C79A-4D83-98AA-1699DC15F37E}" type="presParOf" srcId="{2B57C9D1-A2A6-4861-A91E-5F0BFB15D438}" destId="{741E7A16-B5EB-4CE6-ABE5-93BB15A1E344}" srcOrd="0" destOrd="0" presId="urn:microsoft.com/office/officeart/2005/8/layout/chevron2"/>
    <dgm:cxn modelId="{ECC01B1E-C1D2-4A86-8C8F-F9880093E570}" type="presParOf" srcId="{2B57C9D1-A2A6-4861-A91E-5F0BFB15D438}" destId="{92211C8E-1A75-4506-9935-FDC2292CE63B}" srcOrd="1" destOrd="0" presId="urn:microsoft.com/office/officeart/2005/8/layout/chevron2"/>
    <dgm:cxn modelId="{B16DEE0E-C403-4F33-A22D-5546C6624F1A}" type="presParOf" srcId="{8308C066-B9BE-4AA4-86D3-2028799356DA}" destId="{429C878E-BE05-4E98-8003-3FA220F583D0}" srcOrd="5" destOrd="0" presId="urn:microsoft.com/office/officeart/2005/8/layout/chevron2"/>
    <dgm:cxn modelId="{93AE0D6C-DEBA-4813-B243-98FB589A4092}" type="presParOf" srcId="{8308C066-B9BE-4AA4-86D3-2028799356DA}" destId="{E3EFF55A-56AE-4D03-8AD1-E3F53BA06582}" srcOrd="6" destOrd="0" presId="urn:microsoft.com/office/officeart/2005/8/layout/chevron2"/>
    <dgm:cxn modelId="{E66C3372-75AC-41A3-B344-0E0C9305DC5A}" type="presParOf" srcId="{E3EFF55A-56AE-4D03-8AD1-E3F53BA06582}" destId="{1D7F25FD-23F0-4881-8DE5-BE3927F04437}" srcOrd="0" destOrd="0" presId="urn:microsoft.com/office/officeart/2005/8/layout/chevron2"/>
    <dgm:cxn modelId="{76B03CD1-BA98-457A-887D-404B6D3AE3FB}" type="presParOf" srcId="{E3EFF55A-56AE-4D03-8AD1-E3F53BA06582}" destId="{73EF653F-F6C1-4BFE-BC13-F09672176558}" srcOrd="1" destOrd="0" presId="urn:microsoft.com/office/officeart/2005/8/layout/chevron2"/>
    <dgm:cxn modelId="{8C8C8939-E4F8-49FC-BD3C-89CC084C4B56}" type="presParOf" srcId="{8308C066-B9BE-4AA4-86D3-2028799356DA}" destId="{DB7A304F-CB2E-464A-8604-7E2CD8484A4D}" srcOrd="7" destOrd="0" presId="urn:microsoft.com/office/officeart/2005/8/layout/chevron2"/>
    <dgm:cxn modelId="{190C97C0-5217-4750-8A46-EE69327508DB}" type="presParOf" srcId="{8308C066-B9BE-4AA4-86D3-2028799356DA}" destId="{B51BE06C-2382-4CFC-9018-ACC376A90BCF}" srcOrd="8" destOrd="0" presId="urn:microsoft.com/office/officeart/2005/8/layout/chevron2"/>
    <dgm:cxn modelId="{112C6632-E251-4770-88BB-7CEED502D6F1}" type="presParOf" srcId="{B51BE06C-2382-4CFC-9018-ACC376A90BCF}" destId="{8BEAECFE-1A93-4799-A120-A8953B7CC7CA}" srcOrd="0" destOrd="0" presId="urn:microsoft.com/office/officeart/2005/8/layout/chevron2"/>
    <dgm:cxn modelId="{CF0A2044-8581-457E-922B-385BA8F702DE}" type="presParOf" srcId="{B51BE06C-2382-4CFC-9018-ACC376A90BCF}" destId="{5DCCE81B-9E19-4C68-A627-9FE0705992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959940-6A69-4811-9ABC-08A1A6FD158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</dgm:pt>
    <dgm:pt modelId="{EC4988E6-C189-44C2-A735-54B755879A0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vert="horz"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База Конструктора картинок содержит</a:t>
          </a:r>
        </a:p>
      </dgm:t>
    </dgm:pt>
    <dgm:pt modelId="{3E767F6E-A6AF-4AA2-9A9D-DE23D9552A55}" type="parTrans" cxnId="{CFD278EE-CF22-4079-AE2C-8A1ADB8DB3E7}">
      <dgm:prSet/>
      <dgm:spPr/>
      <dgm:t>
        <a:bodyPr/>
        <a:lstStyle/>
        <a:p>
          <a:endParaRPr lang="ru-RU"/>
        </a:p>
      </dgm:t>
    </dgm:pt>
    <dgm:pt modelId="{F57C4E3F-BBE4-4C4F-9FA9-D0E234CC1C48}" type="sibTrans" cxnId="{CFD278EE-CF22-4079-AE2C-8A1ADB8DB3E7}">
      <dgm:prSet/>
      <dgm:spPr/>
      <dgm:t>
        <a:bodyPr/>
        <a:lstStyle/>
        <a:p>
          <a:endParaRPr lang="ru-RU"/>
        </a:p>
      </dgm:t>
    </dgm:pt>
    <dgm:pt modelId="{8B012FF1-B654-4B7F-856D-341BF9C3F3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картинки</a:t>
          </a:r>
        </a:p>
      </dgm:t>
    </dgm:pt>
    <dgm:pt modelId="{585500DD-BED2-4736-B8C8-DC4AF8DAC4E5}" type="parTrans" cxnId="{1955DCD1-B0C3-4765-ADB1-77464E61FF2B}">
      <dgm:prSet/>
      <dgm:spPr/>
      <dgm:t>
        <a:bodyPr/>
        <a:lstStyle/>
        <a:p>
          <a:endParaRPr lang="ru-RU"/>
        </a:p>
      </dgm:t>
    </dgm:pt>
    <dgm:pt modelId="{3131A221-BAFA-4D49-9D9A-6C2BDC342561}" type="sibTrans" cxnId="{1955DCD1-B0C3-4765-ADB1-77464E61FF2B}">
      <dgm:prSet/>
      <dgm:spPr/>
      <dgm:t>
        <a:bodyPr/>
        <a:lstStyle/>
        <a:p>
          <a:endParaRPr lang="ru-RU"/>
        </a:p>
      </dgm:t>
    </dgm:pt>
    <dgm:pt modelId="{BE7DF7F8-8F73-46FA-981B-E324AEDC075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Буквы, цифры, знаки, схемы</a:t>
          </a:r>
        </a:p>
      </dgm:t>
    </dgm:pt>
    <dgm:pt modelId="{B7D99561-3C6F-4615-8123-8CD8A28E08A2}" type="parTrans" cxnId="{CC0706BB-54B5-4BA0-9D5C-3A97BAD8844C}">
      <dgm:prSet/>
      <dgm:spPr/>
      <dgm:t>
        <a:bodyPr/>
        <a:lstStyle/>
        <a:p>
          <a:endParaRPr lang="ru-RU"/>
        </a:p>
      </dgm:t>
    </dgm:pt>
    <dgm:pt modelId="{CC255E4C-DEB3-4115-AAD7-580BE198C4C1}" type="sibTrans" cxnId="{CC0706BB-54B5-4BA0-9D5C-3A97BAD8844C}">
      <dgm:prSet/>
      <dgm:spPr/>
      <dgm:t>
        <a:bodyPr/>
        <a:lstStyle/>
        <a:p>
          <a:endParaRPr lang="ru-RU"/>
        </a:p>
      </dgm:t>
    </dgm:pt>
    <dgm:pt modelId="{90C97267-BB1F-405D-BEE2-C42B7593E84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Разнообразные формы</a:t>
          </a:r>
        </a:p>
      </dgm:t>
    </dgm:pt>
    <dgm:pt modelId="{CBF0AD2B-0804-4052-8A40-0E0E3E286BC1}" type="parTrans" cxnId="{3F6DC5C2-45D2-445C-A1DF-6B7530D331C1}">
      <dgm:prSet/>
      <dgm:spPr/>
      <dgm:t>
        <a:bodyPr/>
        <a:lstStyle/>
        <a:p>
          <a:endParaRPr lang="ru-RU"/>
        </a:p>
      </dgm:t>
    </dgm:pt>
    <dgm:pt modelId="{C754CAC3-B7CA-403C-BD50-7B9AFE22BDAF}" type="sibTrans" cxnId="{3F6DC5C2-45D2-445C-A1DF-6B7530D331C1}">
      <dgm:prSet/>
      <dgm:spPr/>
      <dgm:t>
        <a:bodyPr/>
        <a:lstStyle/>
        <a:p>
          <a:endParaRPr lang="ru-RU"/>
        </a:p>
      </dgm:t>
    </dgm:pt>
    <dgm:pt modelId="{F2ED4C51-5DD3-4A0D-8B1D-E1E08362966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Картинки на трудные звуки</a:t>
          </a:r>
        </a:p>
      </dgm:t>
    </dgm:pt>
    <dgm:pt modelId="{99017593-4FF1-4EFF-B726-0D41357CD7FE}" type="parTrans" cxnId="{4F572825-0F86-4FDC-AD9A-CCF4A047BD17}">
      <dgm:prSet/>
      <dgm:spPr/>
      <dgm:t>
        <a:bodyPr/>
        <a:lstStyle/>
        <a:p>
          <a:endParaRPr lang="ru-RU"/>
        </a:p>
      </dgm:t>
    </dgm:pt>
    <dgm:pt modelId="{06C51DE2-C07F-4B08-8356-C44F4CE801E0}" type="sibTrans" cxnId="{4F572825-0F86-4FDC-AD9A-CCF4A047BD17}">
      <dgm:prSet/>
      <dgm:spPr/>
      <dgm:t>
        <a:bodyPr/>
        <a:lstStyle/>
        <a:p>
          <a:endParaRPr lang="ru-RU"/>
        </a:p>
      </dgm:t>
    </dgm:pt>
    <dgm:pt modelId="{FB87C1FE-7CAC-4505-94D4-AAB6A8D04DF3}" type="pres">
      <dgm:prSet presAssocID="{21959940-6A69-4811-9ABC-08A1A6FD1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A9F3CE-2F71-450B-9390-C62F878E8E2F}" type="pres">
      <dgm:prSet presAssocID="{EC4988E6-C189-44C2-A735-54B755879A07}" presName="root" presStyleCnt="0"/>
      <dgm:spPr/>
    </dgm:pt>
    <dgm:pt modelId="{332AAA0C-E922-4DCE-9379-2FCD18EF5C52}" type="pres">
      <dgm:prSet presAssocID="{EC4988E6-C189-44C2-A735-54B755879A07}" presName="rootComposite" presStyleCnt="0"/>
      <dgm:spPr/>
    </dgm:pt>
    <dgm:pt modelId="{B08E14D5-CD33-4F5E-8890-D36B509E60CA}" type="pres">
      <dgm:prSet presAssocID="{EC4988E6-C189-44C2-A735-54B755879A07}" presName="rootText" presStyleLbl="node1" presStyleIdx="0" presStyleCnt="1" custScaleX="184476" custScaleY="119000" custLinFactNeighborX="0" custLinFactNeighborY="3892"/>
      <dgm:spPr/>
      <dgm:t>
        <a:bodyPr/>
        <a:lstStyle/>
        <a:p>
          <a:endParaRPr lang="ru-RU"/>
        </a:p>
      </dgm:t>
    </dgm:pt>
    <dgm:pt modelId="{E08D2DE2-DC16-448A-BE43-42DB0B0A3C6A}" type="pres">
      <dgm:prSet presAssocID="{EC4988E6-C189-44C2-A735-54B755879A07}" presName="rootConnector" presStyleLbl="node1" presStyleIdx="0" presStyleCnt="1"/>
      <dgm:spPr/>
      <dgm:t>
        <a:bodyPr/>
        <a:lstStyle/>
        <a:p>
          <a:endParaRPr lang="ru-RU"/>
        </a:p>
      </dgm:t>
    </dgm:pt>
    <dgm:pt modelId="{2995A47F-18B3-4280-8B64-8D6E2CED306C}" type="pres">
      <dgm:prSet presAssocID="{EC4988E6-C189-44C2-A735-54B755879A07}" presName="childShape" presStyleCnt="0"/>
      <dgm:spPr/>
    </dgm:pt>
    <dgm:pt modelId="{16A4FCA8-9204-475A-AB8F-B4CCDD4639BA}" type="pres">
      <dgm:prSet presAssocID="{585500DD-BED2-4736-B8C8-DC4AF8DAC4E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04140CFC-92F6-411D-A452-43ED95685FB7}" type="pres">
      <dgm:prSet presAssocID="{8B012FF1-B654-4B7F-856D-341BF9C3F386}" presName="childText" presStyleLbl="bgAcc1" presStyleIdx="0" presStyleCnt="4" custScaleX="201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D3511-87D7-4229-BCFB-DD49FC60D7CB}" type="pres">
      <dgm:prSet presAssocID="{B7D99561-3C6F-4615-8123-8CD8A28E08A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BD028F6-2F2A-4681-A50E-59ED7E9F29AB}" type="pres">
      <dgm:prSet presAssocID="{BE7DF7F8-8F73-46FA-981B-E324AEDC0751}" presName="childText" presStyleLbl="bgAcc1" presStyleIdx="1" presStyleCnt="4" custScaleX="19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AA854-0EF4-4AC9-9A24-48DB7D301A71}" type="pres">
      <dgm:prSet presAssocID="{CBF0AD2B-0804-4052-8A40-0E0E3E286BC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70A998C-FE6C-4ABC-A5FB-DA17825E0BF1}" type="pres">
      <dgm:prSet presAssocID="{90C97267-BB1F-405D-BEE2-C42B7593E84B}" presName="childText" presStyleLbl="bgAcc1" presStyleIdx="2" presStyleCnt="4" custScaleX="19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0F919-C7ED-4AD1-A0DA-25B25D942BA2}" type="pres">
      <dgm:prSet presAssocID="{99017593-4FF1-4EFF-B726-0D41357CD7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5DA0BBD-F9B6-4C23-A75A-58B36B2FD55E}" type="pres">
      <dgm:prSet presAssocID="{F2ED4C51-5DD3-4A0D-8B1D-E1E083629667}" presName="childText" presStyleLbl="bgAcc1" presStyleIdx="3" presStyleCnt="4" custScaleX="19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E18DF-51BB-4946-AEB1-A1B565DC46E1}" type="presOf" srcId="{21959940-6A69-4811-9ABC-08A1A6FD158F}" destId="{FB87C1FE-7CAC-4505-94D4-AAB6A8D04DF3}" srcOrd="0" destOrd="0" presId="urn:microsoft.com/office/officeart/2005/8/layout/hierarchy3"/>
    <dgm:cxn modelId="{CFD278EE-CF22-4079-AE2C-8A1ADB8DB3E7}" srcId="{21959940-6A69-4811-9ABC-08A1A6FD158F}" destId="{EC4988E6-C189-44C2-A735-54B755879A07}" srcOrd="0" destOrd="0" parTransId="{3E767F6E-A6AF-4AA2-9A9D-DE23D9552A55}" sibTransId="{F57C4E3F-BBE4-4C4F-9FA9-D0E234CC1C48}"/>
    <dgm:cxn modelId="{BCA419C0-9877-4491-9B52-2C0786A52EDE}" type="presOf" srcId="{CBF0AD2B-0804-4052-8A40-0E0E3E286BC1}" destId="{A4DAA854-0EF4-4AC9-9A24-48DB7D301A71}" srcOrd="0" destOrd="0" presId="urn:microsoft.com/office/officeart/2005/8/layout/hierarchy3"/>
    <dgm:cxn modelId="{3F6DC5C2-45D2-445C-A1DF-6B7530D331C1}" srcId="{EC4988E6-C189-44C2-A735-54B755879A07}" destId="{90C97267-BB1F-405D-BEE2-C42B7593E84B}" srcOrd="2" destOrd="0" parTransId="{CBF0AD2B-0804-4052-8A40-0E0E3E286BC1}" sibTransId="{C754CAC3-B7CA-403C-BD50-7B9AFE22BDAF}"/>
    <dgm:cxn modelId="{E17E8FAD-A9D2-4DD4-AF0F-6BC848633321}" type="presOf" srcId="{BE7DF7F8-8F73-46FA-981B-E324AEDC0751}" destId="{1BD028F6-2F2A-4681-A50E-59ED7E9F29AB}" srcOrd="0" destOrd="0" presId="urn:microsoft.com/office/officeart/2005/8/layout/hierarchy3"/>
    <dgm:cxn modelId="{38778947-240B-4FD8-8A0C-946C92FE7DEE}" type="presOf" srcId="{8B012FF1-B654-4B7F-856D-341BF9C3F386}" destId="{04140CFC-92F6-411D-A452-43ED95685FB7}" srcOrd="0" destOrd="0" presId="urn:microsoft.com/office/officeart/2005/8/layout/hierarchy3"/>
    <dgm:cxn modelId="{BB8C5E4D-4FE8-40F1-9C01-2AD3BC9D35D0}" type="presOf" srcId="{B7D99561-3C6F-4615-8123-8CD8A28E08A2}" destId="{1CFD3511-87D7-4229-BCFB-DD49FC60D7CB}" srcOrd="0" destOrd="0" presId="urn:microsoft.com/office/officeart/2005/8/layout/hierarchy3"/>
    <dgm:cxn modelId="{1AA2178B-942A-4C8E-A435-30289AED902F}" type="presOf" srcId="{90C97267-BB1F-405D-BEE2-C42B7593E84B}" destId="{970A998C-FE6C-4ABC-A5FB-DA17825E0BF1}" srcOrd="0" destOrd="0" presId="urn:microsoft.com/office/officeart/2005/8/layout/hierarchy3"/>
    <dgm:cxn modelId="{209732B6-5D81-4C3E-826C-DCFF824CC123}" type="presOf" srcId="{F2ED4C51-5DD3-4A0D-8B1D-E1E083629667}" destId="{05DA0BBD-F9B6-4C23-A75A-58B36B2FD55E}" srcOrd="0" destOrd="0" presId="urn:microsoft.com/office/officeart/2005/8/layout/hierarchy3"/>
    <dgm:cxn modelId="{6B9AC0B6-F6A2-4C0E-AC65-71F8C43C6798}" type="presOf" srcId="{99017593-4FF1-4EFF-B726-0D41357CD7FE}" destId="{F510F919-C7ED-4AD1-A0DA-25B25D942BA2}" srcOrd="0" destOrd="0" presId="urn:microsoft.com/office/officeart/2005/8/layout/hierarchy3"/>
    <dgm:cxn modelId="{4F572825-0F86-4FDC-AD9A-CCF4A047BD17}" srcId="{EC4988E6-C189-44C2-A735-54B755879A07}" destId="{F2ED4C51-5DD3-4A0D-8B1D-E1E083629667}" srcOrd="3" destOrd="0" parTransId="{99017593-4FF1-4EFF-B726-0D41357CD7FE}" sibTransId="{06C51DE2-C07F-4B08-8356-C44F4CE801E0}"/>
    <dgm:cxn modelId="{CC0706BB-54B5-4BA0-9D5C-3A97BAD8844C}" srcId="{EC4988E6-C189-44C2-A735-54B755879A07}" destId="{BE7DF7F8-8F73-46FA-981B-E324AEDC0751}" srcOrd="1" destOrd="0" parTransId="{B7D99561-3C6F-4615-8123-8CD8A28E08A2}" sibTransId="{CC255E4C-DEB3-4115-AAD7-580BE198C4C1}"/>
    <dgm:cxn modelId="{D1F399AA-0C3A-4E51-B2C6-E0357281AE70}" type="presOf" srcId="{EC4988E6-C189-44C2-A735-54B755879A07}" destId="{E08D2DE2-DC16-448A-BE43-42DB0B0A3C6A}" srcOrd="1" destOrd="0" presId="urn:microsoft.com/office/officeart/2005/8/layout/hierarchy3"/>
    <dgm:cxn modelId="{1955DCD1-B0C3-4765-ADB1-77464E61FF2B}" srcId="{EC4988E6-C189-44C2-A735-54B755879A07}" destId="{8B012FF1-B654-4B7F-856D-341BF9C3F386}" srcOrd="0" destOrd="0" parTransId="{585500DD-BED2-4736-B8C8-DC4AF8DAC4E5}" sibTransId="{3131A221-BAFA-4D49-9D9A-6C2BDC342561}"/>
    <dgm:cxn modelId="{827BB45D-B9FE-4467-A84A-B8E73EC603F7}" type="presOf" srcId="{EC4988E6-C189-44C2-A735-54B755879A07}" destId="{B08E14D5-CD33-4F5E-8890-D36B509E60CA}" srcOrd="0" destOrd="0" presId="urn:microsoft.com/office/officeart/2005/8/layout/hierarchy3"/>
    <dgm:cxn modelId="{69872AE1-4ED4-4A53-8B59-DED450CBB98B}" type="presOf" srcId="{585500DD-BED2-4736-B8C8-DC4AF8DAC4E5}" destId="{16A4FCA8-9204-475A-AB8F-B4CCDD4639BA}" srcOrd="0" destOrd="0" presId="urn:microsoft.com/office/officeart/2005/8/layout/hierarchy3"/>
    <dgm:cxn modelId="{DF56463E-FFC8-49BA-B247-05E54ADEB2C2}" type="presParOf" srcId="{FB87C1FE-7CAC-4505-94D4-AAB6A8D04DF3}" destId="{5AA9F3CE-2F71-450B-9390-C62F878E8E2F}" srcOrd="0" destOrd="0" presId="urn:microsoft.com/office/officeart/2005/8/layout/hierarchy3"/>
    <dgm:cxn modelId="{036FDBF1-6600-4742-BA28-1D9334EF9A8B}" type="presParOf" srcId="{5AA9F3CE-2F71-450B-9390-C62F878E8E2F}" destId="{332AAA0C-E922-4DCE-9379-2FCD18EF5C52}" srcOrd="0" destOrd="0" presId="urn:microsoft.com/office/officeart/2005/8/layout/hierarchy3"/>
    <dgm:cxn modelId="{D85E17DC-A49E-42D7-915C-1710940EBE88}" type="presParOf" srcId="{332AAA0C-E922-4DCE-9379-2FCD18EF5C52}" destId="{B08E14D5-CD33-4F5E-8890-D36B509E60CA}" srcOrd="0" destOrd="0" presId="urn:microsoft.com/office/officeart/2005/8/layout/hierarchy3"/>
    <dgm:cxn modelId="{7B175778-5AA7-4FDD-839C-0C228EAE809E}" type="presParOf" srcId="{332AAA0C-E922-4DCE-9379-2FCD18EF5C52}" destId="{E08D2DE2-DC16-448A-BE43-42DB0B0A3C6A}" srcOrd="1" destOrd="0" presId="urn:microsoft.com/office/officeart/2005/8/layout/hierarchy3"/>
    <dgm:cxn modelId="{AF03AC51-B954-4539-AD98-8F792401AAAB}" type="presParOf" srcId="{5AA9F3CE-2F71-450B-9390-C62F878E8E2F}" destId="{2995A47F-18B3-4280-8B64-8D6E2CED306C}" srcOrd="1" destOrd="0" presId="urn:microsoft.com/office/officeart/2005/8/layout/hierarchy3"/>
    <dgm:cxn modelId="{E2C7932C-4C85-40DE-8277-8B06F6AFE0A0}" type="presParOf" srcId="{2995A47F-18B3-4280-8B64-8D6E2CED306C}" destId="{16A4FCA8-9204-475A-AB8F-B4CCDD4639BA}" srcOrd="0" destOrd="0" presId="urn:microsoft.com/office/officeart/2005/8/layout/hierarchy3"/>
    <dgm:cxn modelId="{B25C5DFF-294C-4555-8DE5-1E7AE609C036}" type="presParOf" srcId="{2995A47F-18B3-4280-8B64-8D6E2CED306C}" destId="{04140CFC-92F6-411D-A452-43ED95685FB7}" srcOrd="1" destOrd="0" presId="urn:microsoft.com/office/officeart/2005/8/layout/hierarchy3"/>
    <dgm:cxn modelId="{6BB488DA-FC52-46A3-9A80-9DF7C61B9CE7}" type="presParOf" srcId="{2995A47F-18B3-4280-8B64-8D6E2CED306C}" destId="{1CFD3511-87D7-4229-BCFB-DD49FC60D7CB}" srcOrd="2" destOrd="0" presId="urn:microsoft.com/office/officeart/2005/8/layout/hierarchy3"/>
    <dgm:cxn modelId="{A3967AA4-8B66-43CA-9B08-CB11C39E3B35}" type="presParOf" srcId="{2995A47F-18B3-4280-8B64-8D6E2CED306C}" destId="{1BD028F6-2F2A-4681-A50E-59ED7E9F29AB}" srcOrd="3" destOrd="0" presId="urn:microsoft.com/office/officeart/2005/8/layout/hierarchy3"/>
    <dgm:cxn modelId="{730EA22D-EC96-4CBA-A91B-C0B25082EF9D}" type="presParOf" srcId="{2995A47F-18B3-4280-8B64-8D6E2CED306C}" destId="{A4DAA854-0EF4-4AC9-9A24-48DB7D301A71}" srcOrd="4" destOrd="0" presId="urn:microsoft.com/office/officeart/2005/8/layout/hierarchy3"/>
    <dgm:cxn modelId="{7B214578-8CE0-4B81-BD30-23A5C10CEC7C}" type="presParOf" srcId="{2995A47F-18B3-4280-8B64-8D6E2CED306C}" destId="{970A998C-FE6C-4ABC-A5FB-DA17825E0BF1}" srcOrd="5" destOrd="0" presId="urn:microsoft.com/office/officeart/2005/8/layout/hierarchy3"/>
    <dgm:cxn modelId="{6507BF7B-7291-4F47-A10E-A6BD9D69B41D}" type="presParOf" srcId="{2995A47F-18B3-4280-8B64-8D6E2CED306C}" destId="{F510F919-C7ED-4AD1-A0DA-25B25D942BA2}" srcOrd="6" destOrd="0" presId="urn:microsoft.com/office/officeart/2005/8/layout/hierarchy3"/>
    <dgm:cxn modelId="{BAEDB6BC-ECF0-4BFF-9D3D-3EB570ECB4AD}" type="presParOf" srcId="{2995A47F-18B3-4280-8B64-8D6E2CED306C}" destId="{05DA0BBD-F9B6-4C23-A75A-58B36B2FD55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9DFDBA-710E-4BEA-9D31-DC584511E606}">
      <dsp:nvSpPr>
        <dsp:cNvPr id="0" name=""/>
        <dsp:cNvSpPr/>
      </dsp:nvSpPr>
      <dsp:spPr>
        <a:xfrm>
          <a:off x="0" y="2348"/>
          <a:ext cx="876672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84A373-42A1-4A3E-82AF-7CDA5F4ED8E9}">
      <dsp:nvSpPr>
        <dsp:cNvPr id="0" name=""/>
        <dsp:cNvSpPr/>
      </dsp:nvSpPr>
      <dsp:spPr>
        <a:xfrm>
          <a:off x="0" y="2348"/>
          <a:ext cx="1650609" cy="481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СТЕПЕНИ ТЯЖЕСТИ</a:t>
          </a:r>
        </a:p>
      </dsp:txBody>
      <dsp:txXfrm>
        <a:off x="0" y="2348"/>
        <a:ext cx="1650609" cy="4812578"/>
      </dsp:txXfrm>
    </dsp:sp>
    <dsp:sp modelId="{3D9188C0-326A-4311-ADEF-B1945DEC7000}">
      <dsp:nvSpPr>
        <dsp:cNvPr id="0" name=""/>
        <dsp:cNvSpPr/>
      </dsp:nvSpPr>
      <dsp:spPr>
        <a:xfrm>
          <a:off x="1774404" y="77471"/>
          <a:ext cx="6988703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Лёгкая степень  – 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незначительные нарушения (изменение последовательности звуков в слове, применение только простых фраз </a:t>
          </a:r>
        </a:p>
      </dsp:txBody>
      <dsp:txXfrm>
        <a:off x="1774404" y="77471"/>
        <a:ext cx="6988703" cy="1502458"/>
      </dsp:txXfrm>
    </dsp:sp>
    <dsp:sp modelId="{3EE8D688-12D4-443B-A106-E1C18ADE82B5}">
      <dsp:nvSpPr>
        <dsp:cNvPr id="0" name=""/>
        <dsp:cNvSpPr/>
      </dsp:nvSpPr>
      <dsp:spPr>
        <a:xfrm>
          <a:off x="1650609" y="1579929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B0711B0-E903-491D-9619-16794CE07CDE}">
      <dsp:nvSpPr>
        <dsp:cNvPr id="0" name=""/>
        <dsp:cNvSpPr/>
      </dsp:nvSpPr>
      <dsp:spPr>
        <a:xfrm>
          <a:off x="1796432" y="1765333"/>
          <a:ext cx="6478640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Средняя степень  – 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понимание речи ребенка затруднено, проблемы с произнесением звуков, построением даже простых фраз</a:t>
          </a:r>
          <a:endParaRPr kumimoji="0" lang="en-US" altLang="ru-RU" sz="24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1796432" y="1765333"/>
        <a:ext cx="6478640" cy="1502458"/>
      </dsp:txXfrm>
    </dsp:sp>
    <dsp:sp modelId="{0B25027A-61DB-4CAA-A779-DF53C5E3CFD9}">
      <dsp:nvSpPr>
        <dsp:cNvPr id="0" name=""/>
        <dsp:cNvSpPr/>
      </dsp:nvSpPr>
      <dsp:spPr>
        <a:xfrm>
          <a:off x="1650609" y="3157511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FAA18E6F-0252-4BCD-BC17-6C8A8E382A7A}">
      <dsp:nvSpPr>
        <dsp:cNvPr id="0" name=""/>
        <dsp:cNvSpPr/>
      </dsp:nvSpPr>
      <dsp:spPr>
        <a:xfrm>
          <a:off x="1796432" y="3140353"/>
          <a:ext cx="6478640" cy="15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Тяжёлая  степень–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отсутствие реакции на чужую речь и отсутствие или затруднение собственной речи</a:t>
          </a:r>
        </a:p>
      </dsp:txBody>
      <dsp:txXfrm>
        <a:off x="1796432" y="3140353"/>
        <a:ext cx="6478640" cy="1502458"/>
      </dsp:txXfrm>
    </dsp:sp>
    <dsp:sp modelId="{2176064B-F9A9-4B22-ADB3-CAB151D048BA}">
      <dsp:nvSpPr>
        <dsp:cNvPr id="0" name=""/>
        <dsp:cNvSpPr/>
      </dsp:nvSpPr>
      <dsp:spPr>
        <a:xfrm>
          <a:off x="1650609" y="4735092"/>
          <a:ext cx="660243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B21160-7B2C-4772-A0F9-49C22AA4142C}">
      <dsp:nvSpPr>
        <dsp:cNvPr id="0" name=""/>
        <dsp:cNvSpPr/>
      </dsp:nvSpPr>
      <dsp:spPr>
        <a:xfrm>
          <a:off x="2897" y="0"/>
          <a:ext cx="8961590" cy="1924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Особенность патогенеза данного речевого нарушения заключается в том, что оно формируется при единовременном поражении практически всех отделов головного мозга, ответственных за речь:</a:t>
          </a:r>
        </a:p>
      </dsp:txBody>
      <dsp:txXfrm>
        <a:off x="2897" y="0"/>
        <a:ext cx="8961590" cy="1924229"/>
      </dsp:txXfrm>
    </dsp:sp>
    <dsp:sp modelId="{5A10BDFF-85CC-4D1C-9F24-4E9889148590}">
      <dsp:nvSpPr>
        <dsp:cNvPr id="0" name=""/>
        <dsp:cNvSpPr/>
      </dsp:nvSpPr>
      <dsp:spPr>
        <a:xfrm>
          <a:off x="57659" y="223337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Вернике (понимание обращенной речи, пассивный запас слов)</a:t>
          </a:r>
        </a:p>
      </dsp:txBody>
      <dsp:txXfrm>
        <a:off x="57659" y="2233373"/>
        <a:ext cx="2107617" cy="3527266"/>
      </dsp:txXfrm>
    </dsp:sp>
    <dsp:sp modelId="{6F96F910-CFDD-4499-900A-38D106534E48}">
      <dsp:nvSpPr>
        <dsp:cNvPr id="0" name=""/>
        <dsp:cNvSpPr/>
      </dsp:nvSpPr>
      <dsp:spPr>
        <a:xfrm>
          <a:off x="2286106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зона </a:t>
          </a:r>
          <a:r>
            <a:rPr kumimoji="0" lang="ru-RU" altLang="ru-RU" sz="2000" b="1" i="1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Брока</a:t>
          </a: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(активный словарный запас, навык произношения слов и желание вступать в речевой контакт)</a:t>
          </a:r>
        </a:p>
      </dsp:txBody>
      <dsp:txXfrm>
        <a:off x="2286106" y="2232493"/>
        <a:ext cx="2107617" cy="3527266"/>
      </dsp:txXfrm>
    </dsp:sp>
    <dsp:sp modelId="{E0F0FEE7-2982-4D3F-9117-68581007D895}">
      <dsp:nvSpPr>
        <dsp:cNvPr id="0" name=""/>
        <dsp:cNvSpPr/>
      </dsp:nvSpPr>
      <dsp:spPr>
        <a:xfrm>
          <a:off x="4570763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моторные зоны, управляющие языком, губами и речевым выдохом (без выдоха не будет звука</a:t>
          </a: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570763" y="2232493"/>
        <a:ext cx="2107617" cy="3527266"/>
      </dsp:txXfrm>
    </dsp:sp>
    <dsp:sp modelId="{5FBA5562-7DC3-449D-A13E-F12B970D67C4}">
      <dsp:nvSpPr>
        <dsp:cNvPr id="0" name=""/>
        <dsp:cNvSpPr/>
      </dsp:nvSpPr>
      <dsp:spPr>
        <a:xfrm>
          <a:off x="6855421" y="2232493"/>
          <a:ext cx="2107617" cy="3527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ассоциативные поля (навык построения фраз и предложений)</a:t>
          </a:r>
        </a:p>
      </dsp:txBody>
      <dsp:txXfrm>
        <a:off x="6855421" y="2232493"/>
        <a:ext cx="2107617" cy="35272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7D9970-CFB9-477A-A648-AD79A936B83A}">
      <dsp:nvSpPr>
        <dsp:cNvPr id="0" name=""/>
        <dsp:cNvSpPr/>
      </dsp:nvSpPr>
      <dsp:spPr>
        <a:xfrm>
          <a:off x="834857" y="3198100"/>
          <a:ext cx="912649" cy="240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24" y="0"/>
              </a:lnTo>
              <a:lnTo>
                <a:pt x="456324" y="2400809"/>
              </a:lnTo>
              <a:lnTo>
                <a:pt x="912649" y="2400809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26971" y="4334294"/>
        <a:ext cx="128421" cy="128421"/>
      </dsp:txXfrm>
    </dsp:sp>
    <dsp:sp modelId="{3F9CB3BD-1423-4D07-9C34-743401160611}">
      <dsp:nvSpPr>
        <dsp:cNvPr id="0" name=""/>
        <dsp:cNvSpPr/>
      </dsp:nvSpPr>
      <dsp:spPr>
        <a:xfrm>
          <a:off x="834857" y="3198100"/>
          <a:ext cx="912649" cy="75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324" y="0"/>
              </a:lnTo>
              <a:lnTo>
                <a:pt x="456324" y="751555"/>
              </a:lnTo>
              <a:lnTo>
                <a:pt x="912649" y="751555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1625" y="3544321"/>
        <a:ext cx="59113" cy="59113"/>
      </dsp:txXfrm>
    </dsp:sp>
    <dsp:sp modelId="{C23B217E-A596-4445-A029-1D43B8127C8F}">
      <dsp:nvSpPr>
        <dsp:cNvPr id="0" name=""/>
        <dsp:cNvSpPr/>
      </dsp:nvSpPr>
      <dsp:spPr>
        <a:xfrm>
          <a:off x="834857" y="2570776"/>
          <a:ext cx="912649" cy="627323"/>
        </a:xfrm>
        <a:custGeom>
          <a:avLst/>
          <a:gdLst/>
          <a:ahLst/>
          <a:cxnLst/>
          <a:rect l="0" t="0" r="0" b="0"/>
          <a:pathLst>
            <a:path>
              <a:moveTo>
                <a:pt x="0" y="627323"/>
              </a:moveTo>
              <a:lnTo>
                <a:pt x="456324" y="627323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3495" y="2856752"/>
        <a:ext cx="55372" cy="55372"/>
      </dsp:txXfrm>
    </dsp:sp>
    <dsp:sp modelId="{429F38C6-3BC0-41B9-A70F-C88798CFA314}">
      <dsp:nvSpPr>
        <dsp:cNvPr id="0" name=""/>
        <dsp:cNvSpPr/>
      </dsp:nvSpPr>
      <dsp:spPr>
        <a:xfrm>
          <a:off x="834857" y="1337579"/>
          <a:ext cx="912649" cy="1860521"/>
        </a:xfrm>
        <a:custGeom>
          <a:avLst/>
          <a:gdLst/>
          <a:ahLst/>
          <a:cxnLst/>
          <a:rect l="0" t="0" r="0" b="0"/>
          <a:pathLst>
            <a:path>
              <a:moveTo>
                <a:pt x="0" y="1860521"/>
              </a:moveTo>
              <a:lnTo>
                <a:pt x="456324" y="1860521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9374" y="2216032"/>
        <a:ext cx="103615" cy="103615"/>
      </dsp:txXfrm>
    </dsp:sp>
    <dsp:sp modelId="{2438DCCC-42F0-47AE-B781-621EB5DA51A2}">
      <dsp:nvSpPr>
        <dsp:cNvPr id="0" name=""/>
        <dsp:cNvSpPr/>
      </dsp:nvSpPr>
      <dsp:spPr>
        <a:xfrm>
          <a:off x="834857" y="321904"/>
          <a:ext cx="912649" cy="2876196"/>
        </a:xfrm>
        <a:custGeom>
          <a:avLst/>
          <a:gdLst/>
          <a:ahLst/>
          <a:cxnLst/>
          <a:rect l="0" t="0" r="0" b="0"/>
          <a:pathLst>
            <a:path>
              <a:moveTo>
                <a:pt x="0" y="2876196"/>
              </a:moveTo>
              <a:lnTo>
                <a:pt x="456324" y="2876196"/>
              </a:lnTo>
              <a:lnTo>
                <a:pt x="456324" y="0"/>
              </a:lnTo>
              <a:lnTo>
                <a:pt x="912649" y="0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215743" y="1684564"/>
        <a:ext cx="150876" cy="150876"/>
      </dsp:txXfrm>
    </dsp:sp>
    <dsp:sp modelId="{1A98308D-3F40-495D-8F40-915764B5FC8A}">
      <dsp:nvSpPr>
        <dsp:cNvPr id="0" name=""/>
        <dsp:cNvSpPr/>
      </dsp:nvSpPr>
      <dsp:spPr>
        <a:xfrm rot="5400000" flipV="1">
          <a:off x="-2756805" y="2804538"/>
          <a:ext cx="6396201" cy="7871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СИМПТОМЫ СЕНСОМОТОРНОЙ АЛАЛИИ</a:t>
          </a:r>
        </a:p>
      </dsp:txBody>
      <dsp:txXfrm rot="5400000" flipV="1">
        <a:off x="-2756805" y="2804538"/>
        <a:ext cx="6396201" cy="787123"/>
      </dsp:txXfrm>
    </dsp:sp>
    <dsp:sp modelId="{9E922983-303C-4EB4-B6EE-81AB708CB885}">
      <dsp:nvSpPr>
        <dsp:cNvPr id="0" name=""/>
        <dsp:cNvSpPr/>
      </dsp:nvSpPr>
      <dsp:spPr>
        <a:xfrm>
          <a:off x="1747506" y="72006"/>
          <a:ext cx="4994001" cy="4997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 слышит речь, но не понимает её</a:t>
          </a:r>
        </a:p>
      </dsp:txBody>
      <dsp:txXfrm>
        <a:off x="1747506" y="72006"/>
        <a:ext cx="4994001" cy="499795"/>
      </dsp:txXfrm>
    </dsp:sp>
    <dsp:sp modelId="{95796DE1-2C8D-4648-BEB2-56972CFDBB74}">
      <dsp:nvSpPr>
        <dsp:cNvPr id="0" name=""/>
        <dsp:cNvSpPr/>
      </dsp:nvSpPr>
      <dsp:spPr>
        <a:xfrm>
          <a:off x="1747506" y="875621"/>
          <a:ext cx="5311494" cy="9239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8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Он не повторяет слова, иногда даже и отдельные звуки за другими людьми (мамой или логопедом)</a:t>
          </a:r>
          <a:endParaRPr kumimoji="0" lang="en-US" altLang="ru-RU" sz="1800" b="1" i="1" u="none" strike="noStrike" kern="1200" cap="none" normalizeH="0" baseline="0" dirty="0" smtClean="0">
            <a:ln/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1747506" y="875621"/>
        <a:ext cx="5311494" cy="923915"/>
      </dsp:txXfrm>
    </dsp:sp>
    <dsp:sp modelId="{E7989476-A361-4E99-8234-C7005C1B2EE1}">
      <dsp:nvSpPr>
        <dsp:cNvPr id="0" name=""/>
        <dsp:cNvSpPr/>
      </dsp:nvSpPr>
      <dsp:spPr>
        <a:xfrm>
          <a:off x="1747506" y="2103356"/>
          <a:ext cx="5777511" cy="9348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Активный словарный запас отсутствует или очень скуден: ребёнок может сам произнести только несколько простых слов – «мама», «дай», «на» и др.</a:t>
          </a:r>
        </a:p>
      </dsp:txBody>
      <dsp:txXfrm>
        <a:off x="1747506" y="2103356"/>
        <a:ext cx="5777511" cy="934840"/>
      </dsp:txXfrm>
    </dsp:sp>
    <dsp:sp modelId="{F70127A7-4058-4FB1-A8E4-4F32D49EFB20}">
      <dsp:nvSpPr>
        <dsp:cNvPr id="0" name=""/>
        <dsp:cNvSpPr/>
      </dsp:nvSpPr>
      <dsp:spPr>
        <a:xfrm>
          <a:off x="1747506" y="3342016"/>
          <a:ext cx="6689055" cy="12152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пассивный словарный запас: ребёнок не знает названия вещей, не показывает их на картинках, не выполняет даже бытовые просьбы, за исключением простых жестовых указаний</a:t>
          </a:r>
        </a:p>
      </dsp:txBody>
      <dsp:txXfrm>
        <a:off x="1747506" y="3342016"/>
        <a:ext cx="6689055" cy="1215278"/>
      </dsp:txXfrm>
    </dsp:sp>
    <dsp:sp modelId="{044C4AF3-B8FD-4856-A5F1-B07966B90A97}">
      <dsp:nvSpPr>
        <dsp:cNvPr id="0" name=""/>
        <dsp:cNvSpPr/>
      </dsp:nvSpPr>
      <dsp:spPr>
        <a:xfrm>
          <a:off x="1747506" y="4861114"/>
          <a:ext cx="7117323" cy="14755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Речевая активность либо снижена, либо повышена. В первом случае ребёнок даже не пытается вступать в речевой контакт. Во втором случае речь носит характер "детского лепета" или "птичьего языка": вместо нормальных слов он произносит бессмысленный набор звуков и даже не понимает, что говорит что-то не то </a:t>
          </a:r>
        </a:p>
      </dsp:txBody>
      <dsp:txXfrm>
        <a:off x="1747506" y="4861114"/>
        <a:ext cx="7117323" cy="14755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8E14D5-CD33-4F5E-8890-D36B509E60CA}">
      <dsp:nvSpPr>
        <dsp:cNvPr id="0" name=""/>
        <dsp:cNvSpPr/>
      </dsp:nvSpPr>
      <dsp:spPr>
        <a:xfrm>
          <a:off x="4" y="4022"/>
          <a:ext cx="4320471" cy="15765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Коррекция сенсомоторной алалии</a:t>
          </a:r>
        </a:p>
      </dsp:txBody>
      <dsp:txXfrm>
        <a:off x="4" y="4022"/>
        <a:ext cx="4320471" cy="1576553"/>
      </dsp:txXfrm>
    </dsp:sp>
    <dsp:sp modelId="{16A4FCA8-9204-475A-AB8F-B4CCDD4639BA}">
      <dsp:nvSpPr>
        <dsp:cNvPr id="0" name=""/>
        <dsp:cNvSpPr/>
      </dsp:nvSpPr>
      <dsp:spPr>
        <a:xfrm>
          <a:off x="432051" y="1580575"/>
          <a:ext cx="432047" cy="993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626"/>
              </a:lnTo>
              <a:lnTo>
                <a:pt x="432047" y="993626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0CFC-92F6-411D-A452-43ED95685FB7}">
      <dsp:nvSpPr>
        <dsp:cNvPr id="0" name=""/>
        <dsp:cNvSpPr/>
      </dsp:nvSpPr>
      <dsp:spPr>
        <a:xfrm>
          <a:off x="864098" y="1911784"/>
          <a:ext cx="2621964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Медицинское лечение</a:t>
          </a:r>
        </a:p>
      </dsp:txBody>
      <dsp:txXfrm>
        <a:off x="864098" y="1911784"/>
        <a:ext cx="2621964" cy="1324834"/>
      </dsp:txXfrm>
    </dsp:sp>
    <dsp:sp modelId="{1CFD3511-87D7-4229-BCFB-DD49FC60D7CB}">
      <dsp:nvSpPr>
        <dsp:cNvPr id="0" name=""/>
        <dsp:cNvSpPr/>
      </dsp:nvSpPr>
      <dsp:spPr>
        <a:xfrm>
          <a:off x="432051" y="1580575"/>
          <a:ext cx="432047" cy="264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669"/>
              </a:lnTo>
              <a:lnTo>
                <a:pt x="432047" y="2649669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28F6-2F2A-4681-A50E-59ED7E9F29AB}">
      <dsp:nvSpPr>
        <dsp:cNvPr id="0" name=""/>
        <dsp:cNvSpPr/>
      </dsp:nvSpPr>
      <dsp:spPr>
        <a:xfrm>
          <a:off x="864098" y="3567827"/>
          <a:ext cx="2694501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Психологическая помощь</a:t>
          </a:r>
        </a:p>
      </dsp:txBody>
      <dsp:txXfrm>
        <a:off x="864098" y="3567827"/>
        <a:ext cx="2694501" cy="1324834"/>
      </dsp:txXfrm>
    </dsp:sp>
    <dsp:sp modelId="{A4DAA854-0EF4-4AC9-9A24-48DB7D301A71}">
      <dsp:nvSpPr>
        <dsp:cNvPr id="0" name=""/>
        <dsp:cNvSpPr/>
      </dsp:nvSpPr>
      <dsp:spPr>
        <a:xfrm>
          <a:off x="432051" y="1580575"/>
          <a:ext cx="432047" cy="430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5712"/>
              </a:lnTo>
              <a:lnTo>
                <a:pt x="432047" y="4305712"/>
              </a:lnTo>
            </a:path>
          </a:pathLst>
        </a:custGeom>
        <a:noFill/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998C-FE6C-4ABC-A5FB-DA17825E0BF1}">
      <dsp:nvSpPr>
        <dsp:cNvPr id="0" name=""/>
        <dsp:cNvSpPr/>
      </dsp:nvSpPr>
      <dsp:spPr>
        <a:xfrm>
          <a:off x="864098" y="5223870"/>
          <a:ext cx="2694501" cy="13248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Логопедическая коррекция</a:t>
          </a:r>
        </a:p>
      </dsp:txBody>
      <dsp:txXfrm>
        <a:off x="864098" y="5223870"/>
        <a:ext cx="2694501" cy="13248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431" y="1412776"/>
            <a:ext cx="5978569" cy="323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«ЛОГОПЕДИЧЕСКИЕ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 УПРАЖНЕНИЯ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СЕНСОМОТОРНОЙ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АЛАЛИИ»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80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 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«Анютины глазки» комбинированного вида» г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Орска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7728" y="5157192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Микушина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Геннадьевна,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ВКК;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Лагутина Светлана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Равиковна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ВКК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алалия\фото 106\изображение_viber_2022-11-12_18-00-00-4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2" t="3962" b="5955"/>
          <a:stretch/>
        </p:blipFill>
        <p:spPr bwMode="auto">
          <a:xfrm flipH="1">
            <a:off x="323528" y="1370483"/>
            <a:ext cx="3240360" cy="4958823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ушение восприятия и воспроизведения реч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342" y="2276872"/>
            <a:ext cx="5699276" cy="3614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0624" y="1325702"/>
            <a:ext cx="3044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работает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контролем малыш учится навыкам коммуникации, контроля эмоционально-волевой сферы.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822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238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КОРРЕКЦИЯ</a:t>
            </a:r>
            <a:endParaRPr lang="ru-RU" sz="2800" dirty="0"/>
          </a:p>
        </p:txBody>
      </p:sp>
      <p:pic>
        <p:nvPicPr>
          <p:cNvPr id="4" name="Picture 3" descr="C:\Users\Samsung\Desktop\Игры\Новая папка\Новая папка\Camera\IMG_20200114_1613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660"/>
          <a:stretch/>
        </p:blipFill>
        <p:spPr bwMode="auto">
          <a:xfrm>
            <a:off x="3400062" y="4102711"/>
            <a:ext cx="5238304" cy="252028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24270741"/>
              </p:ext>
            </p:extLst>
          </p:nvPr>
        </p:nvGraphicFramePr>
        <p:xfrm>
          <a:off x="485800" y="666274"/>
          <a:ext cx="81003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dmin\Desktop\алалия\фото 106\изображение_viber_2022-11-13_10-47-12-03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05" b="24685"/>
          <a:stretch/>
        </p:blipFill>
        <p:spPr bwMode="auto">
          <a:xfrm>
            <a:off x="533247" y="4076673"/>
            <a:ext cx="2166545" cy="2546319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2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48680" y="10712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МАССАЖ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396285849"/>
              </p:ext>
            </p:extLst>
          </p:nvPr>
        </p:nvGraphicFramePr>
        <p:xfrm>
          <a:off x="179512" y="969606"/>
          <a:ext cx="8640960" cy="5775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F:\маме\рисунки\N5LRyLFKPb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387"/>
            <a:ext cx="2808312" cy="3421349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2868146"/>
              </p:ext>
            </p:extLst>
          </p:nvPr>
        </p:nvGraphicFramePr>
        <p:xfrm>
          <a:off x="211088" y="1161720"/>
          <a:ext cx="88387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03430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 «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106 «Анютины глазки» комбинированного вида» г. Орска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37638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718206132"/>
              </p:ext>
            </p:extLst>
          </p:nvPr>
        </p:nvGraphicFramePr>
        <p:xfrm>
          <a:off x="251520" y="836712"/>
          <a:ext cx="8712968" cy="588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395536" y="548680"/>
            <a:ext cx="93610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70484" y="1628800"/>
            <a:ext cx="972108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5774" y="1844824"/>
            <a:ext cx="97210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518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РАБОТЫ С  ДЕТЬМИ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047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21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КОРРЕКЦИОННОЙ РАБОТЫ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ДЕТЬМИ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01" b="31276"/>
          <a:stretch/>
        </p:blipFill>
        <p:spPr>
          <a:xfrm>
            <a:off x="53121" y="1951654"/>
            <a:ext cx="4295361" cy="41940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2"/>
          <a:stretch/>
        </p:blipFill>
        <p:spPr>
          <a:xfrm>
            <a:off x="4581185" y="1951654"/>
            <a:ext cx="4430014" cy="41791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121" y="538439"/>
            <a:ext cx="9103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деятельность ребенка должна быть неречевой. Работа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не с восприятия, а с выработки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Здесь мы учим ребенка неречевым заданиям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1216" y="6145730"/>
            <a:ext cx="902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межполушарного развития, раскраски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5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6" r="5961"/>
          <a:stretch/>
        </p:blipFill>
        <p:spPr>
          <a:xfrm>
            <a:off x="760786" y="836712"/>
            <a:ext cx="3240359" cy="5001354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3" b="12214"/>
          <a:stretch/>
        </p:blipFill>
        <p:spPr>
          <a:xfrm>
            <a:off x="4982249" y="836712"/>
            <a:ext cx="3173495" cy="500135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7935" y="598867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Сегена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рисование, выкладывание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8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82" t="10864" r="17420" b="15803"/>
          <a:stretch/>
        </p:blipFill>
        <p:spPr>
          <a:xfrm>
            <a:off x="971600" y="908720"/>
            <a:ext cx="3279888" cy="505663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2" b="18639"/>
          <a:stretch/>
        </p:blipFill>
        <p:spPr>
          <a:xfrm>
            <a:off x="4777662" y="908719"/>
            <a:ext cx="3335762" cy="505663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634" y="601363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55"/>
          <a:stretch/>
        </p:blipFill>
        <p:spPr>
          <a:xfrm>
            <a:off x="755575" y="836712"/>
            <a:ext cx="3691873" cy="5233880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6056" y="822010"/>
            <a:ext cx="2952328" cy="524858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КОРРЕКЦИОННОЙ РАБОТЫ С  ДЕТЬМИ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95579" y="6288351"/>
            <a:ext cx="9721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картинок из кубиков, нанизывание бус и др.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1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57" y="6251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99" y="4766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различать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дифференцировать близкие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звучанию звуки, звуковой шумовой ряд более далеких звуков к более близким звукам неречевого характера (колокольчик, барабан, погремушки, бубен, удар ложкой по стакану, по столу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" t="2690" r="-436" b="19157"/>
          <a:stretch/>
        </p:blipFill>
        <p:spPr>
          <a:xfrm>
            <a:off x="704663" y="2073534"/>
            <a:ext cx="7698564" cy="47382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62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Сенсомоторная алалия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глубокое недоразвитие речевой функции, возникающее при поражении коркового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речедвигательного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речеслухового анализатора у ребенка до трёх лет.</a:t>
            </a: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нарушениями речевого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слухового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приводящим к невозможности говорения и непониманию чужой речи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58" y="119923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364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-шумовой ряд увеличивается, усложняется. Например, различение шума сжимаемой бумаги, полиэтиленовой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пленки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9" t="11737" r="29398" b="17914"/>
          <a:stretch/>
        </p:blipFill>
        <p:spPr>
          <a:xfrm>
            <a:off x="148258" y="2276871"/>
            <a:ext cx="4380739" cy="42484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5" t="5689" r="43362" b="13652"/>
          <a:stretch/>
        </p:blipFill>
        <p:spPr>
          <a:xfrm>
            <a:off x="4679689" y="2276872"/>
            <a:ext cx="4253546" cy="42484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73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18" y="9051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7977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включением сильного, однообразного речевого звука в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-шумовой ряд: р-р-р-р. Как только ребенок начинает выделять речевой звук из шумового ряда, этот звук материализуется через одну из игрушек или картинок (собака, пылесос, самолет и т.д.). Причем материализуется только через одну конкретную игрушку или картинку. Затем берется следующий звук: а-а-а, так же определяется и материализуется через конкретную картинку или игрушку. Все звуки повторяются, особенно выделяются речевые звуки и одновременно вводится буква. Ребенок в итоге должен через конкретную картинку при звуке «Р» (собака) показать букву «Р». При звуке «А» показать куклу и букву «А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9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518" y="9051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9" r="15282"/>
          <a:stretch/>
        </p:blipFill>
        <p:spPr>
          <a:xfrm>
            <a:off x="-2931" y="1555212"/>
            <a:ext cx="3782843" cy="4754108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0" y="5797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 связь звукового изображения с буквой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Рисунок 12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121" y="1087488"/>
            <a:ext cx="4229100" cy="296227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8"/>
          <p:cNvPicPr>
            <a:picLocks noChangeAspect="1" noChangeArrowheads="1"/>
          </p:cNvPicPr>
          <p:nvPr/>
        </p:nvPicPr>
        <p:blipFill>
          <a:blip r:embed="rId4" cstate="print">
            <a:lum contras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8938">
            <a:off x="2817211" y="2887283"/>
            <a:ext cx="4179529" cy="2672487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CF6"/>
              </a:clrFrom>
              <a:clrTo>
                <a:srgbClr val="EEECF6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596">
            <a:off x="4895853" y="3904728"/>
            <a:ext cx="4174020" cy="280868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5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5535" y="1268760"/>
            <a:ext cx="8323599" cy="5589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39"/>
            <a:ext cx="911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интерактивные игры на дисках портала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МЕРСИБО, на повторение  речевых звуков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37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 связь звукового изображения с буквой с помощью интерактивной программы « Конструктор картинок» портала МЕРСИБО 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036827575"/>
              </p:ext>
            </p:extLst>
          </p:nvPr>
        </p:nvGraphicFramePr>
        <p:xfrm>
          <a:off x="0" y="1428742"/>
          <a:ext cx="3995936" cy="542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" t="9251" r="59383" b="14639"/>
          <a:stretch/>
        </p:blipFill>
        <p:spPr>
          <a:xfrm>
            <a:off x="4067944" y="1428743"/>
            <a:ext cx="4643527" cy="5395201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6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0" t="35740" r="27414" b="10594"/>
          <a:stretch/>
        </p:blipFill>
        <p:spPr>
          <a:xfrm>
            <a:off x="3779424" y="975337"/>
            <a:ext cx="3096344" cy="215880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82" t="29913" r="27414" b="17647"/>
          <a:stretch/>
        </p:blipFill>
        <p:spPr>
          <a:xfrm>
            <a:off x="6084168" y="2132856"/>
            <a:ext cx="2927741" cy="200257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8" t="30220" r="27586" b="17647"/>
          <a:stretch/>
        </p:blipFill>
        <p:spPr>
          <a:xfrm>
            <a:off x="3779424" y="3548629"/>
            <a:ext cx="3096832" cy="2097457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10" t="30220" r="33171" b="26540"/>
          <a:stretch/>
        </p:blipFill>
        <p:spPr>
          <a:xfrm>
            <a:off x="6058805" y="4583277"/>
            <a:ext cx="2953104" cy="191345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9342" y="1052736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слоги. Дети учат слоги, которыми можно обозначить предметы: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дудочка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ду-ду-ду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корова 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му-му-му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собака –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ав-ав-ав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Изображения предметов должны быть конкретными и красочными, соответствующего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8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868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переходим к словам. МАК, СОК, - картинки - буквы. Ребенок учится различать далекие по смыслу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4" t="6300" r="26806" b="20646"/>
          <a:stretch/>
        </p:blipFill>
        <p:spPr>
          <a:xfrm>
            <a:off x="667508" y="1395002"/>
            <a:ext cx="7916488" cy="52896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29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04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слов переходим к фразам. Обучение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глобальное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6" t="7371" r="16380" b="16420"/>
          <a:stretch/>
        </p:blipFill>
        <p:spPr>
          <a:xfrm>
            <a:off x="411142" y="1648417"/>
            <a:ext cx="8393724" cy="51125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611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" y="2663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027" y="980728"/>
            <a:ext cx="87831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работой составляется список стандартных инструкций обиходно-бытового характера. «Достань платок. Вытри нос» - проговаривается с одной интонацией,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звукошумовых рядов. Обязательно помогаем ребенку жестом –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открой дверь»,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интонацией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табличку.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условно-рефлекторной методике, через закрепление звучания и действия, через демонстрацию инструкций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инструкций на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табличках</a:t>
            </a:r>
          </a:p>
        </p:txBody>
      </p:sp>
    </p:spTree>
    <p:extLst>
      <p:ext uri="{BB962C8B-B14F-4D97-AF65-F5344CB8AC3E}">
        <p14:creationId xmlns:p14="http://schemas.microsoft.com/office/powerpoint/2010/main" xmlns="" val="13792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" y="26632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9" y="79281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этапе проводится разучивание комплекса физических упражнений с речевым сопровождением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89" t="5994" r="10001" b="16420"/>
          <a:stretch/>
        </p:blipFill>
        <p:spPr>
          <a:xfrm>
            <a:off x="285268" y="1844824"/>
            <a:ext cx="8510034" cy="46805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72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02464642"/>
              </p:ext>
            </p:extLst>
          </p:nvPr>
        </p:nvGraphicFramePr>
        <p:xfrm>
          <a:off x="269776" y="1844824"/>
          <a:ext cx="8766720" cy="481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73831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глубины поражения головного мозга признаки сенсомоторной алалии у детей могут быть разной степени выраженности:</a:t>
            </a:r>
          </a:p>
        </p:txBody>
      </p:sp>
    </p:spTree>
    <p:extLst>
      <p:ext uri="{BB962C8B-B14F-4D97-AF65-F5344CB8AC3E}">
        <p14:creationId xmlns:p14="http://schemas.microsoft.com/office/powerpoint/2010/main" xmlns="" val="40680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542" y="19286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КОРРЕКЦИОННОЙ РАБОТЫ С  ДЕТЬМИ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18" y="71608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этапе проводится работа по логическим, тематическим цепочкам. Все упражнения проводятся микродозами.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определенный звук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ряда звуков: а- у- О- т-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Выделяем слог: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ША- да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ыделяем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из ряда слов: сад-дом-КОМ-рак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заданным звуком в начале слова, в середине, в конце.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словаря картинки на определенный звук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линейную последовательность звуков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 звуки отставлено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интервал. Затем ребенок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целиком: Д_О_Ч_К_А.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18" y="5445224"/>
            <a:ext cx="9199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детей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сливать звуки в слово, сохранять звуки в памяти. Выделять и различать звук легче в чужой речи, чем 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1746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залогом успеха коррекционной работы при сенсомоторной алалии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(с 3-4 лет)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характер;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все компоненты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речевых процессов в единстве с развитием психических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участие родителей в коррекции сенсомоторной алалии и понимание ими сложности ситуации. К сожалению, сами по себе такие нарушения не проходят. Для хорошего результата необходимы терпение, желание и усилия со стороны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и ребенка. 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4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9795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Samsung\Desktop\Игры\Новая папка\Новая папка\Camera\IMG_20200114_1613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660"/>
          <a:stretch/>
        </p:blipFill>
        <p:spPr bwMode="auto">
          <a:xfrm>
            <a:off x="1403648" y="1916832"/>
            <a:ext cx="6552728" cy="3290846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56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6" y="1052736"/>
            <a:ext cx="9141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инфицирование плода TORCH-инфекциями (токсоплазмозом, краснухой, герпесом, сифилисом и др.);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гипоксически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-ишемическое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центральной нервной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результате недостатка кислорода) как внутриутробно, так и во время родов;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недоношенность (рождение ребёнка на сроке до 37 недель, с массой тела меньше 1500 г);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родовая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при стремительных родах, экстренном кесаревом сечении и пр.;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гидроцефалия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приводящая к атрофии различных отделов коры головного мозга и их проводящих путей;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менингита,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менингоэнцефалита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черепно-мозговой травмы, перенесённых в детстве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2" y="305901"/>
            <a:ext cx="9116722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РАЗВИТИЯ ЗАБОЛЕВАНИЯ: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6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351314501"/>
              </p:ext>
            </p:extLst>
          </p:nvPr>
        </p:nvGraphicFramePr>
        <p:xfrm>
          <a:off x="179512" y="980728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СЕНСОМОТОРНОЙ АЛАЛИИ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5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21690308"/>
              </p:ext>
            </p:extLst>
          </p:nvPr>
        </p:nvGraphicFramePr>
        <p:xfrm>
          <a:off x="131775" y="260648"/>
          <a:ext cx="9027991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77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465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с сенсомоторной алалией также могут встречаться дополнительные проявления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64" y="1268760"/>
            <a:ext cx="9141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затруднённое формирование таких навыков, как рисование, застёгивание пуговиц или завязывание шнурков из-за проблем с координацией и моторной неловкостью (в дальнейшем дети испытывают трудности при освоении навыка письма);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повышенная утомляемость;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и концентрации внимания;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игровой деятельности: ребёнок чаще играет в подвижные, разрушительные игры (ломает, грызёт, раскидывает игрушки), сюжетно-ролевой компонент не выражен;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лечения и педагогических занятий ребёнок всё же начинает разговаривать, у него часто отмечается нарушение дикции 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переставление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слогов внутри слов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7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786592908"/>
              </p:ext>
            </p:extLst>
          </p:nvPr>
        </p:nvGraphicFramePr>
        <p:xfrm>
          <a:off x="107504" y="133062"/>
          <a:ext cx="43204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21832" y="206084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коррекционного воздействия при любых формах алалии должна носить комплексный психолого-медико-педагогический характер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22424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826" y="1349958"/>
            <a:ext cx="4700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результативной только при проведении врачом специфического лечения, нормализующего деятельность центральной нервной системы и стимулирующего созревание клеток коры головного мозга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Микротоковая рефлексотерап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68" y="1349957"/>
            <a:ext cx="4032448" cy="4401205"/>
          </a:xfrm>
          <a:prstGeom prst="rect">
            <a:avLst/>
          </a:prstGeom>
          <a:ln w="381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8914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ЛЕЧЕНИЕ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2190</TotalTime>
  <Words>1566</Words>
  <Application>Microsoft Office PowerPoint</Application>
  <PresentationFormat>Экран (4:3)</PresentationFormat>
  <Paragraphs>134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Исполнительная</vt:lpstr>
      <vt:lpstr>СЕМИНАР-ПРАКТИКУМ  «ЛОГОПЕДИЧЕСКИЕ  ЗАНЯТИЯ И УПРАЖНЕНИЯ  ПРИ СЕНСОМОТОРНОЙ  АЛАЛИИ»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дидактической игры в коррекционно - развивающей работе учителя - дефектолога ДОУ</dc:title>
  <dc:creator>Samsung</dc:creator>
  <cp:lastModifiedBy>Future</cp:lastModifiedBy>
  <cp:revision>168</cp:revision>
  <dcterms:created xsi:type="dcterms:W3CDTF">2020-10-17T16:00:31Z</dcterms:created>
  <dcterms:modified xsi:type="dcterms:W3CDTF">2023-05-19T19:29:48Z</dcterms:modified>
</cp:coreProperties>
</file>