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ZZZ\Desktop\369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1342" cy="6858000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428728" y="1357298"/>
            <a:ext cx="6448336" cy="21431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u="none" strike="noStrike" kern="1200" normalizeH="0" baseline="0" noProof="0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Дидактическое пособие из бросового материала «Забавный осьминог»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(для детей 2-3 лет)</a:t>
            </a:r>
            <a:r>
              <a:rPr kumimoji="0" lang="ru-RU" sz="4000" b="1" u="none" strike="noStrike" kern="1200" normalizeH="0" baseline="0" noProof="0" dirty="0" smtClean="0">
                <a:ln w="5080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 </a:t>
            </a:r>
            <a:endParaRPr kumimoji="0" lang="ru-RU" sz="3200" b="1" u="none" strike="noStrike" kern="1200" normalizeH="0" baseline="0" noProof="0" dirty="0">
              <a:ln w="5080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3929066"/>
            <a:ext cx="3024336" cy="1368152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Выполнила воспитатель:</a:t>
            </a:r>
          </a:p>
          <a:p>
            <a:pPr>
              <a:spcBef>
                <a:spcPts val="0"/>
              </a:spcBef>
              <a:buNone/>
            </a:pP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Овчинникова Анастасия Юрьевна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endParaRPr lang="ru-RU" sz="2000" b="1" i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214290"/>
            <a:ext cx="6357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Муниципальное дошкольное образовательное автономное учреждение "Детский сад №106 "Анютины глазки" комбинированного вида" г. Орска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71868" y="648866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Орск, 2024 г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2261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«Забавный осьминог»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Цель: учить детей различать шарики по цвету с помощью операции сравнения.</a:t>
            </a:r>
          </a:p>
          <a:p>
            <a:pPr>
              <a:buNone/>
            </a:pPr>
            <a:r>
              <a:rPr lang="ru-RU" dirty="0" smtClean="0"/>
              <a:t>Задачи:</a:t>
            </a:r>
          </a:p>
          <a:p>
            <a:r>
              <a:rPr lang="ru-RU" dirty="0" smtClean="0"/>
              <a:t>развивать </a:t>
            </a:r>
            <a:r>
              <a:rPr lang="ru-RU" dirty="0" smtClean="0"/>
              <a:t>моторику рук, тактильные ощущения;</a:t>
            </a:r>
          </a:p>
          <a:p>
            <a:r>
              <a:rPr lang="ru-RU" dirty="0" smtClean="0"/>
              <a:t>развивать </a:t>
            </a:r>
            <a:r>
              <a:rPr lang="ru-RU" dirty="0" smtClean="0"/>
              <a:t>моторику кистей пальцев рук;</a:t>
            </a:r>
          </a:p>
          <a:p>
            <a:r>
              <a:rPr lang="ru-RU" dirty="0" smtClean="0"/>
              <a:t>формировать </a:t>
            </a:r>
            <a:r>
              <a:rPr lang="ru-RU" dirty="0" smtClean="0"/>
              <a:t>зрительно-моторную координацию на основе действий;</a:t>
            </a:r>
          </a:p>
          <a:p>
            <a:r>
              <a:rPr lang="ru-RU" dirty="0" smtClean="0"/>
              <a:t>учить </a:t>
            </a:r>
            <a:r>
              <a:rPr lang="ru-RU" dirty="0" smtClean="0"/>
              <a:t>различать и называть цвета;</a:t>
            </a:r>
          </a:p>
          <a:p>
            <a:r>
              <a:rPr lang="ru-RU" dirty="0" smtClean="0"/>
              <a:t>закреплять </a:t>
            </a:r>
            <a:r>
              <a:rPr lang="ru-RU" dirty="0" smtClean="0"/>
              <a:t>у детей умение группировать и соотносить однородные предметы по </a:t>
            </a:r>
            <a:r>
              <a:rPr lang="ru-RU" dirty="0" smtClean="0"/>
              <a:t>цвету.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96885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2534" y="764704"/>
            <a:ext cx="801893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cs typeface="Arial" pitchFamily="34" charset="0"/>
              </a:rPr>
              <a:t>ОПИСАНИЕ ПОСОБИЯ.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b="1" i="1" dirty="0" smtClean="0"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cs typeface="Arial" pitchFamily="34" charset="0"/>
              </a:rPr>
              <a:t>Данное игровое пособие состоит из плотного картона, на которое приклеены  половинки больших покрашенных пенопластовых шаров. Так же на картоне приклеены на липучки маленькие разноцветные пенопластовые шарики. Большие и маленькие шары обклеены липучками, для того чтобы дети могли крепить их к друг другу.</a:t>
            </a:r>
            <a:endParaRPr lang="ru-RU" sz="2800" dirty="0" smtClean="0"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800" b="1" i="1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2012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071678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400" i="1" dirty="0" smtClean="0"/>
              <a:t>«Один и много»</a:t>
            </a:r>
          </a:p>
          <a:p>
            <a:pPr marL="342900" indent="-342900"/>
            <a:r>
              <a:rPr lang="ru-RU" sz="2400" dirty="0" smtClean="0"/>
              <a:t>Цель: учить сравнивать количество шариков. </a:t>
            </a:r>
          </a:p>
          <a:p>
            <a:pPr marL="342900" indent="-342900"/>
            <a:r>
              <a:rPr lang="ru-RU" sz="2400" dirty="0" smtClean="0"/>
              <a:t>Воспитател</a:t>
            </a:r>
            <a:r>
              <a:rPr lang="ru-RU" sz="2400" dirty="0" smtClean="0"/>
              <a:t>ь предлагает детям прикрепить определенное количество шариков на определенные цвет большого.</a:t>
            </a:r>
          </a:p>
          <a:p>
            <a:pPr marL="342900" indent="-342900"/>
            <a:endParaRPr lang="ru-RU" sz="2400" i="1" dirty="0" smtClean="0"/>
          </a:p>
          <a:p>
            <a:pPr marL="342900" indent="-342900"/>
            <a:r>
              <a:rPr lang="ru-RU" sz="2400" i="1" dirty="0" smtClean="0"/>
              <a:t>2. Пальчиковые игры с шариками</a:t>
            </a:r>
          </a:p>
          <a:p>
            <a:pPr marL="342900" indent="-342900"/>
            <a:r>
              <a:rPr lang="ru-RU" sz="2400" dirty="0" smtClean="0"/>
              <a:t>Цель: </a:t>
            </a:r>
            <a:r>
              <a:rPr lang="ru-RU" sz="2400" dirty="0" smtClean="0"/>
              <a:t>совершенствование мелкой моторики; формирование способности соотносить слово с действием; развитие внимания и памяти</a:t>
            </a:r>
            <a:endParaRPr lang="ru-RU" sz="2400" dirty="0" smtClean="0"/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642910" y="357166"/>
            <a:ext cx="8342521" cy="576064"/>
          </a:xfrm>
        </p:spPr>
        <p:txBody>
          <a:bodyPr>
            <a:no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озможные варианты использования игрового пособия.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471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8488281" cy="4572031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8309" b="28025"/>
          <a:stretch>
            <a:fillRect/>
          </a:stretch>
        </p:blipFill>
        <p:spPr bwMode="auto">
          <a:xfrm>
            <a:off x="500034" y="1214422"/>
            <a:ext cx="4000528" cy="4889766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 t="10156" b="33594"/>
          <a:stretch>
            <a:fillRect/>
          </a:stretch>
        </p:blipFill>
        <p:spPr bwMode="auto">
          <a:xfrm>
            <a:off x="4714876" y="1214422"/>
            <a:ext cx="3847505" cy="4929222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0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199</Words>
  <Application>Microsoft Office PowerPoint</Application>
  <PresentationFormat>Экран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«Забавный осьминог»</vt:lpstr>
      <vt:lpstr>Слайд 3</vt:lpstr>
      <vt:lpstr>  Возможные варианты использования игрового пособия.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Ранько Елена</dc:creator>
  <cp:lastModifiedBy>ZZZ</cp:lastModifiedBy>
  <cp:revision>13</cp:revision>
  <dcterms:created xsi:type="dcterms:W3CDTF">2017-11-04T17:25:44Z</dcterms:created>
  <dcterms:modified xsi:type="dcterms:W3CDTF">2024-10-31T07:54:38Z</dcterms:modified>
</cp:coreProperties>
</file>