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2" r:id="rId6"/>
    <p:sldId id="261" r:id="rId7"/>
    <p:sldId id="265" r:id="rId8"/>
    <p:sldId id="263" r:id="rId9"/>
    <p:sldId id="264" r:id="rId10"/>
    <p:sldId id="266" r:id="rId11"/>
    <p:sldId id="268" r:id="rId12"/>
    <p:sldId id="270" r:id="rId13"/>
    <p:sldId id="271" r:id="rId14"/>
    <p:sldId id="274" r:id="rId15"/>
    <p:sldId id="275" r:id="rId16"/>
    <p:sldId id="272" r:id="rId17"/>
    <p:sldId id="276" r:id="rId18"/>
    <p:sldId id="278" r:id="rId19"/>
    <p:sldId id="279" r:id="rId20"/>
    <p:sldId id="277" r:id="rId21"/>
    <p:sldId id="273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35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6" algn="l" defTabSz="91435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5" algn="l" defTabSz="91435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75" algn="l" defTabSz="91435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50" algn="l" defTabSz="91435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195A39-6EA8-46F1-9DA3-62661C22CDDD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1BC887BE-D9FB-42BC-8824-9CEC4FE309EE}">
      <dgm:prSet phldrT="[Текст]" custT="1"/>
      <dgm:spPr/>
      <dgm:t>
        <a:bodyPr/>
        <a:lstStyle/>
        <a:p>
          <a:endParaRPr lang="ru-RU" sz="1400" dirty="0" smtClean="0"/>
        </a:p>
        <a:p>
          <a:endParaRPr lang="ru-RU" sz="1400" dirty="0" smtClean="0"/>
        </a:p>
        <a:p>
          <a:r>
            <a:rPr lang="ru-RU" sz="1400" b="1" dirty="0" smtClean="0">
              <a:solidFill>
                <a:schemeClr val="tx1"/>
              </a:solidFill>
            </a:rPr>
            <a:t>Содержание ОД</a:t>
          </a:r>
          <a:endParaRPr lang="ru-RU" sz="1400" b="1" dirty="0">
            <a:solidFill>
              <a:schemeClr val="tx1"/>
            </a:solidFill>
          </a:endParaRPr>
        </a:p>
      </dgm:t>
    </dgm:pt>
    <dgm:pt modelId="{6D7C1013-FAE0-45DE-B1DE-F9762684C075}" type="parTrans" cxnId="{4D2FB3E7-1964-46AA-B52F-3FA16E423135}">
      <dgm:prSet/>
      <dgm:spPr/>
      <dgm:t>
        <a:bodyPr/>
        <a:lstStyle/>
        <a:p>
          <a:endParaRPr lang="ru-RU"/>
        </a:p>
      </dgm:t>
    </dgm:pt>
    <dgm:pt modelId="{C9051BFE-DFD9-4C4E-B52C-0A964C9DBD37}" type="sibTrans" cxnId="{4D2FB3E7-1964-46AA-B52F-3FA16E423135}">
      <dgm:prSet/>
      <dgm:spPr/>
      <dgm:t>
        <a:bodyPr/>
        <a:lstStyle/>
        <a:p>
          <a:endParaRPr lang="ru-RU"/>
        </a:p>
      </dgm:t>
    </dgm:pt>
    <dgm:pt modelId="{6E18D7DE-9B2D-4743-A762-0A8EEAA925DE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i="1" dirty="0" smtClean="0">
              <a:solidFill>
                <a:schemeClr val="tx1"/>
              </a:solidFill>
            </a:rPr>
            <a:t>современные тенденции </a:t>
          </a:r>
        </a:p>
        <a:p>
          <a:pPr>
            <a:lnSpc>
              <a:spcPct val="100000"/>
            </a:lnSpc>
          </a:pPr>
          <a:r>
            <a:rPr lang="ru-RU" i="1" dirty="0" smtClean="0">
              <a:solidFill>
                <a:schemeClr val="tx1"/>
              </a:solidFill>
            </a:rPr>
            <a:t>развития науки и практики в области дошкольного образования</a:t>
          </a:r>
          <a:endParaRPr lang="ru-RU" dirty="0">
            <a:solidFill>
              <a:schemeClr val="tx1"/>
            </a:solidFill>
          </a:endParaRPr>
        </a:p>
      </dgm:t>
    </dgm:pt>
    <dgm:pt modelId="{B71C96DE-8832-4C6B-87BF-06A495D92283}" type="parTrans" cxnId="{28316882-ED45-4B1F-8AC4-E7EE42C6CFA9}">
      <dgm:prSet/>
      <dgm:spPr/>
      <dgm:t>
        <a:bodyPr/>
        <a:lstStyle/>
        <a:p>
          <a:endParaRPr lang="ru-RU"/>
        </a:p>
      </dgm:t>
    </dgm:pt>
    <dgm:pt modelId="{AA9E366C-BEB6-4574-8739-66ACF7444404}" type="sibTrans" cxnId="{28316882-ED45-4B1F-8AC4-E7EE42C6CFA9}">
      <dgm:prSet/>
      <dgm:spPr/>
      <dgm:t>
        <a:bodyPr/>
        <a:lstStyle/>
        <a:p>
          <a:endParaRPr lang="ru-RU"/>
        </a:p>
      </dgm:t>
    </dgm:pt>
    <dgm:pt modelId="{ACADDB40-6857-41DE-9D0F-A72A26813242}">
      <dgm:prSet phldrT="[Текст]"/>
      <dgm:spPr/>
      <dgm:t>
        <a:bodyPr/>
        <a:lstStyle/>
        <a:p>
          <a:r>
            <a:rPr lang="ru-RU" i="1" dirty="0" smtClean="0">
              <a:solidFill>
                <a:schemeClr val="tx1"/>
              </a:solidFill>
            </a:rPr>
            <a:t>достижения отечественной дошкольной педагогики и возрастной психологии</a:t>
          </a:r>
          <a:endParaRPr lang="ru-RU" dirty="0"/>
        </a:p>
      </dgm:t>
    </dgm:pt>
    <dgm:pt modelId="{010692A8-FBDE-4AB9-91BA-755C2E2C06DA}" type="parTrans" cxnId="{A60E8E6F-6EA0-4826-8697-8FCA130CE358}">
      <dgm:prSet/>
      <dgm:spPr/>
      <dgm:t>
        <a:bodyPr/>
        <a:lstStyle/>
        <a:p>
          <a:endParaRPr lang="ru-RU"/>
        </a:p>
      </dgm:t>
    </dgm:pt>
    <dgm:pt modelId="{1E236594-3856-4FD4-9534-ADD634DD4794}" type="sibTrans" cxnId="{A60E8E6F-6EA0-4826-8697-8FCA130CE358}">
      <dgm:prSet/>
      <dgm:spPr/>
      <dgm:t>
        <a:bodyPr/>
        <a:lstStyle/>
        <a:p>
          <a:endParaRPr lang="ru-RU"/>
        </a:p>
      </dgm:t>
    </dgm:pt>
    <dgm:pt modelId="{A2327A73-53B3-4077-9558-42AFBCB38CD0}" type="pres">
      <dgm:prSet presAssocID="{C5195A39-6EA8-46F1-9DA3-62661C22CDDD}" presName="Name0" presStyleCnt="0">
        <dgm:presLayoutVars>
          <dgm:dir/>
          <dgm:animLvl val="lvl"/>
          <dgm:resizeHandles val="exact"/>
        </dgm:presLayoutVars>
      </dgm:prSet>
      <dgm:spPr/>
    </dgm:pt>
    <dgm:pt modelId="{A9A855E9-5336-441E-A16A-FA1601085098}" type="pres">
      <dgm:prSet presAssocID="{1BC887BE-D9FB-42BC-8824-9CEC4FE309EE}" presName="Name8" presStyleCnt="0"/>
      <dgm:spPr/>
    </dgm:pt>
    <dgm:pt modelId="{1C678B5F-BF9D-4525-9010-277D0702CA0E}" type="pres">
      <dgm:prSet presAssocID="{1BC887BE-D9FB-42BC-8824-9CEC4FE309EE}" presName="level" presStyleLbl="node1" presStyleIdx="0" presStyleCnt="3" custScaleX="975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C8B07-7D32-415F-8B70-4C3C15E68604}" type="pres">
      <dgm:prSet presAssocID="{1BC887BE-D9FB-42BC-8824-9CEC4FE309E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A476E-A160-4078-BDAE-2448604CB8ED}" type="pres">
      <dgm:prSet presAssocID="{6E18D7DE-9B2D-4743-A762-0A8EEAA925DE}" presName="Name8" presStyleCnt="0"/>
      <dgm:spPr/>
    </dgm:pt>
    <dgm:pt modelId="{66EF08D3-0677-4561-95BB-EC2A21DB9116}" type="pres">
      <dgm:prSet presAssocID="{6E18D7DE-9B2D-4743-A762-0A8EEAA925DE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67080-E564-4F4D-8EF8-B4776190D5E5}" type="pres">
      <dgm:prSet presAssocID="{6E18D7DE-9B2D-4743-A762-0A8EEAA925D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4EDB2-DB41-4028-9303-4F2924141BE9}" type="pres">
      <dgm:prSet presAssocID="{ACADDB40-6857-41DE-9D0F-A72A26813242}" presName="Name8" presStyleCnt="0"/>
      <dgm:spPr/>
    </dgm:pt>
    <dgm:pt modelId="{2D75A4E3-AC72-4626-9F3B-71474FDE6747}" type="pres">
      <dgm:prSet presAssocID="{ACADDB40-6857-41DE-9D0F-A72A26813242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F3A33-6591-41C0-8376-9099DB9D48E4}" type="pres">
      <dgm:prSet presAssocID="{ACADDB40-6857-41DE-9D0F-A72A2681324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D557B3-E39A-491A-A273-27758E8F2CEB}" type="presOf" srcId="{6E18D7DE-9B2D-4743-A762-0A8EEAA925DE}" destId="{66EF08D3-0677-4561-95BB-EC2A21DB9116}" srcOrd="0" destOrd="0" presId="urn:microsoft.com/office/officeart/2005/8/layout/pyramid1"/>
    <dgm:cxn modelId="{F0468ACF-941E-4997-9485-9013CD2EFD74}" type="presOf" srcId="{6E18D7DE-9B2D-4743-A762-0A8EEAA925DE}" destId="{71867080-E564-4F4D-8EF8-B4776190D5E5}" srcOrd="1" destOrd="0" presId="urn:microsoft.com/office/officeart/2005/8/layout/pyramid1"/>
    <dgm:cxn modelId="{4D2FB3E7-1964-46AA-B52F-3FA16E423135}" srcId="{C5195A39-6EA8-46F1-9DA3-62661C22CDDD}" destId="{1BC887BE-D9FB-42BC-8824-9CEC4FE309EE}" srcOrd="0" destOrd="0" parTransId="{6D7C1013-FAE0-45DE-B1DE-F9762684C075}" sibTransId="{C9051BFE-DFD9-4C4E-B52C-0A964C9DBD37}"/>
    <dgm:cxn modelId="{BBBF88EE-B697-4742-B88E-07645C7C64B5}" type="presOf" srcId="{ACADDB40-6857-41DE-9D0F-A72A26813242}" destId="{2D75A4E3-AC72-4626-9F3B-71474FDE6747}" srcOrd="0" destOrd="0" presId="urn:microsoft.com/office/officeart/2005/8/layout/pyramid1"/>
    <dgm:cxn modelId="{28316882-ED45-4B1F-8AC4-E7EE42C6CFA9}" srcId="{C5195A39-6EA8-46F1-9DA3-62661C22CDDD}" destId="{6E18D7DE-9B2D-4743-A762-0A8EEAA925DE}" srcOrd="1" destOrd="0" parTransId="{B71C96DE-8832-4C6B-87BF-06A495D92283}" sibTransId="{AA9E366C-BEB6-4574-8739-66ACF7444404}"/>
    <dgm:cxn modelId="{A60E8E6F-6EA0-4826-8697-8FCA130CE358}" srcId="{C5195A39-6EA8-46F1-9DA3-62661C22CDDD}" destId="{ACADDB40-6857-41DE-9D0F-A72A26813242}" srcOrd="2" destOrd="0" parTransId="{010692A8-FBDE-4AB9-91BA-755C2E2C06DA}" sibTransId="{1E236594-3856-4FD4-9534-ADD634DD4794}"/>
    <dgm:cxn modelId="{66F179FA-D3BE-476B-B57B-7E6B31F224DE}" type="presOf" srcId="{C5195A39-6EA8-46F1-9DA3-62661C22CDDD}" destId="{A2327A73-53B3-4077-9558-42AFBCB38CD0}" srcOrd="0" destOrd="0" presId="urn:microsoft.com/office/officeart/2005/8/layout/pyramid1"/>
    <dgm:cxn modelId="{B0633EEF-7DFD-4202-8B06-2DA6F9C7D0FE}" type="presOf" srcId="{1BC887BE-D9FB-42BC-8824-9CEC4FE309EE}" destId="{1C678B5F-BF9D-4525-9010-277D0702CA0E}" srcOrd="0" destOrd="0" presId="urn:microsoft.com/office/officeart/2005/8/layout/pyramid1"/>
    <dgm:cxn modelId="{93045A5B-0309-4096-91F9-F828254FD66D}" type="presOf" srcId="{1BC887BE-D9FB-42BC-8824-9CEC4FE309EE}" destId="{8A1C8B07-7D32-415F-8B70-4C3C15E68604}" srcOrd="1" destOrd="0" presId="urn:microsoft.com/office/officeart/2005/8/layout/pyramid1"/>
    <dgm:cxn modelId="{71FDF19B-31AA-4564-9625-19B4BD64BD0C}" type="presOf" srcId="{ACADDB40-6857-41DE-9D0F-A72A26813242}" destId="{A0EF3A33-6591-41C0-8376-9099DB9D48E4}" srcOrd="1" destOrd="0" presId="urn:microsoft.com/office/officeart/2005/8/layout/pyramid1"/>
    <dgm:cxn modelId="{49D65D16-5277-4DB0-A2CF-DC6E3B2BC672}" type="presParOf" srcId="{A2327A73-53B3-4077-9558-42AFBCB38CD0}" destId="{A9A855E9-5336-441E-A16A-FA1601085098}" srcOrd="0" destOrd="0" presId="urn:microsoft.com/office/officeart/2005/8/layout/pyramid1"/>
    <dgm:cxn modelId="{12417104-4BFC-4E7F-A642-FB5A53EE0FCB}" type="presParOf" srcId="{A9A855E9-5336-441E-A16A-FA1601085098}" destId="{1C678B5F-BF9D-4525-9010-277D0702CA0E}" srcOrd="0" destOrd="0" presId="urn:microsoft.com/office/officeart/2005/8/layout/pyramid1"/>
    <dgm:cxn modelId="{219D4968-8E20-4F35-8AB7-16556B9F1170}" type="presParOf" srcId="{A9A855E9-5336-441E-A16A-FA1601085098}" destId="{8A1C8B07-7D32-415F-8B70-4C3C15E68604}" srcOrd="1" destOrd="0" presId="urn:microsoft.com/office/officeart/2005/8/layout/pyramid1"/>
    <dgm:cxn modelId="{4497247D-B88D-4704-AA47-52E2C2093308}" type="presParOf" srcId="{A2327A73-53B3-4077-9558-42AFBCB38CD0}" destId="{A77A476E-A160-4078-BDAE-2448604CB8ED}" srcOrd="1" destOrd="0" presId="urn:microsoft.com/office/officeart/2005/8/layout/pyramid1"/>
    <dgm:cxn modelId="{7598FD72-B7ED-4801-A54E-24A81D116F35}" type="presParOf" srcId="{A77A476E-A160-4078-BDAE-2448604CB8ED}" destId="{66EF08D3-0677-4561-95BB-EC2A21DB9116}" srcOrd="0" destOrd="0" presId="urn:microsoft.com/office/officeart/2005/8/layout/pyramid1"/>
    <dgm:cxn modelId="{1353B6CD-AA08-4CD9-A007-9D5A9984A5AB}" type="presParOf" srcId="{A77A476E-A160-4078-BDAE-2448604CB8ED}" destId="{71867080-E564-4F4D-8EF8-B4776190D5E5}" srcOrd="1" destOrd="0" presId="urn:microsoft.com/office/officeart/2005/8/layout/pyramid1"/>
    <dgm:cxn modelId="{7DDD2347-E9DD-4183-B323-635BECCE71AD}" type="presParOf" srcId="{A2327A73-53B3-4077-9558-42AFBCB38CD0}" destId="{FB14EDB2-DB41-4028-9303-4F2924141BE9}" srcOrd="2" destOrd="0" presId="urn:microsoft.com/office/officeart/2005/8/layout/pyramid1"/>
    <dgm:cxn modelId="{0C698154-742B-4128-B805-EBE69F928482}" type="presParOf" srcId="{FB14EDB2-DB41-4028-9303-4F2924141BE9}" destId="{2D75A4E3-AC72-4626-9F3B-71474FDE6747}" srcOrd="0" destOrd="0" presId="urn:microsoft.com/office/officeart/2005/8/layout/pyramid1"/>
    <dgm:cxn modelId="{926E70E7-3CDB-4F20-BCED-311BD5FB7B4A}" type="presParOf" srcId="{FB14EDB2-DB41-4028-9303-4F2924141BE9}" destId="{A0EF3A33-6591-41C0-8376-9099DB9D48E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8F3D51-CF2E-4ABE-90A2-9AD777369F3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88E7CF-770A-4C9E-ACD0-E31A738D542C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/>
            <a:t>Правильное название основной программы ДОО </a:t>
          </a:r>
          <a:r>
            <a:rPr lang="ru-RU" sz="2400" b="1" dirty="0" smtClean="0"/>
            <a:t>- «образовательная программа дошкольного образования»</a:t>
          </a:r>
          <a:endParaRPr lang="ru-RU" sz="2400" b="1" dirty="0"/>
        </a:p>
      </dgm:t>
    </dgm:pt>
    <dgm:pt modelId="{679473E6-6A0C-4DF3-84E3-9C99C8770400}" type="parTrans" cxnId="{602154E4-63E8-4442-8F7F-613B96EA3B47}">
      <dgm:prSet/>
      <dgm:spPr/>
      <dgm:t>
        <a:bodyPr/>
        <a:lstStyle/>
        <a:p>
          <a:endParaRPr lang="ru-RU"/>
        </a:p>
      </dgm:t>
    </dgm:pt>
    <dgm:pt modelId="{31F9370E-D5A7-48A3-9C9B-E7B78969D462}" type="sibTrans" cxnId="{602154E4-63E8-4442-8F7F-613B96EA3B47}">
      <dgm:prSet/>
      <dgm:spPr/>
      <dgm:t>
        <a:bodyPr/>
        <a:lstStyle/>
        <a:p>
          <a:endParaRPr lang="ru-RU"/>
        </a:p>
      </dgm:t>
    </dgm:pt>
    <dgm:pt modelId="{E7E1DD3C-5257-4F5B-AD3B-77CF1A7FB416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400" dirty="0" smtClean="0"/>
            <a:t>Структура ОП ДОО задана во </a:t>
          </a:r>
          <a:r>
            <a:rPr lang="ru-RU" sz="2400" b="1" dirty="0" smtClean="0"/>
            <a:t>ФГОС ДО в Разделе II. </a:t>
          </a:r>
          <a:r>
            <a:rPr lang="ru-RU" sz="2400" dirty="0" smtClean="0"/>
            <a:t>Требования к структуре образовательной программы дошкольного образования и ее объему</a:t>
          </a:r>
          <a:endParaRPr lang="ru-RU" sz="2400" dirty="0"/>
        </a:p>
      </dgm:t>
    </dgm:pt>
    <dgm:pt modelId="{D68BAE5E-0B6D-4C69-8D04-9E515DE73849}" type="parTrans" cxnId="{E1B9698D-6D4E-405A-A0B4-104E0D6D9A31}">
      <dgm:prSet/>
      <dgm:spPr/>
      <dgm:t>
        <a:bodyPr/>
        <a:lstStyle/>
        <a:p>
          <a:endParaRPr lang="ru-RU"/>
        </a:p>
      </dgm:t>
    </dgm:pt>
    <dgm:pt modelId="{87597B4F-1368-448E-A87F-4375544F08D3}" type="sibTrans" cxnId="{E1B9698D-6D4E-405A-A0B4-104E0D6D9A31}">
      <dgm:prSet/>
      <dgm:spPr/>
      <dgm:t>
        <a:bodyPr/>
        <a:lstStyle/>
        <a:p>
          <a:endParaRPr lang="ru-RU"/>
        </a:p>
      </dgm:t>
    </dgm:pt>
    <dgm:pt modelId="{7EC85273-7FE4-4ECC-9031-6B5A83943D5B}">
      <dgm:prSet phldrT="[Текст]" custT="1"/>
      <dgm:spPr/>
      <dgm:t>
        <a:bodyPr/>
        <a:lstStyle/>
        <a:p>
          <a:r>
            <a:rPr lang="ru-RU" sz="2400" dirty="0" smtClean="0"/>
            <a:t>Выбор и утверждение содержания части образовательной программы, формируемой участниками образовательных отношений, определение ее соответствия ФГОС ДО отнесено </a:t>
          </a:r>
          <a:r>
            <a:rPr lang="ru-RU" sz="2400" b="1" dirty="0" smtClean="0"/>
            <a:t>к компетенции Организации</a:t>
          </a:r>
          <a:endParaRPr lang="ru-RU" sz="2400" b="1" dirty="0"/>
        </a:p>
      </dgm:t>
    </dgm:pt>
    <dgm:pt modelId="{485A996D-CE73-4EB7-B07A-6F8FDFB3E299}" type="parTrans" cxnId="{61F2E1A8-57A3-4F60-BD6E-33B5BF885F3C}">
      <dgm:prSet/>
      <dgm:spPr/>
      <dgm:t>
        <a:bodyPr/>
        <a:lstStyle/>
        <a:p>
          <a:endParaRPr lang="ru-RU"/>
        </a:p>
      </dgm:t>
    </dgm:pt>
    <dgm:pt modelId="{99E671BE-CA83-4D91-931C-9FF07B772F7F}" type="sibTrans" cxnId="{61F2E1A8-57A3-4F60-BD6E-33B5BF885F3C}">
      <dgm:prSet/>
      <dgm:spPr/>
      <dgm:t>
        <a:bodyPr/>
        <a:lstStyle/>
        <a:p>
          <a:endParaRPr lang="ru-RU"/>
        </a:p>
      </dgm:t>
    </dgm:pt>
    <dgm:pt modelId="{3B64D923-782E-4F51-B3A6-0516E1CE4981}" type="pres">
      <dgm:prSet presAssocID="{528F3D51-CF2E-4ABE-90A2-9AD777369F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3FFAF-11C4-4DE2-84FE-1F1B69B0DA48}" type="pres">
      <dgm:prSet presAssocID="{1A88E7CF-770A-4C9E-ACD0-E31A738D542C}" presName="parentLin" presStyleCnt="0"/>
      <dgm:spPr/>
    </dgm:pt>
    <dgm:pt modelId="{946D5AEE-E34F-4EEE-8F32-C54933672BE7}" type="pres">
      <dgm:prSet presAssocID="{1A88E7CF-770A-4C9E-ACD0-E31A738D542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DD1D0FF-560D-4E1C-93DE-65752C99A8E9}" type="pres">
      <dgm:prSet presAssocID="{1A88E7CF-770A-4C9E-ACD0-E31A738D542C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0D208-5831-403E-A47C-E1CEEAAE81AD}" type="pres">
      <dgm:prSet presAssocID="{1A88E7CF-770A-4C9E-ACD0-E31A738D542C}" presName="negativeSpace" presStyleCnt="0"/>
      <dgm:spPr/>
    </dgm:pt>
    <dgm:pt modelId="{1E92AD40-4FD6-4996-8C6B-74E568EAD40E}" type="pres">
      <dgm:prSet presAssocID="{1A88E7CF-770A-4C9E-ACD0-E31A738D542C}" presName="childText" presStyleLbl="conFgAcc1" presStyleIdx="0" presStyleCnt="3">
        <dgm:presLayoutVars>
          <dgm:bulletEnabled val="1"/>
        </dgm:presLayoutVars>
      </dgm:prSet>
      <dgm:spPr/>
    </dgm:pt>
    <dgm:pt modelId="{E43E8823-87A3-4EAD-817E-5290A7E9F47E}" type="pres">
      <dgm:prSet presAssocID="{31F9370E-D5A7-48A3-9C9B-E7B78969D462}" presName="spaceBetweenRectangles" presStyleCnt="0"/>
      <dgm:spPr/>
    </dgm:pt>
    <dgm:pt modelId="{DCB98898-4EE4-4585-8B88-4A3C218AA61B}" type="pres">
      <dgm:prSet presAssocID="{E7E1DD3C-5257-4F5B-AD3B-77CF1A7FB416}" presName="parentLin" presStyleCnt="0"/>
      <dgm:spPr/>
    </dgm:pt>
    <dgm:pt modelId="{4561F46E-01EF-4BF8-BC8B-D42362A9744B}" type="pres">
      <dgm:prSet presAssocID="{E7E1DD3C-5257-4F5B-AD3B-77CF1A7FB41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6F83996-A50B-421B-B3E3-85C41F6E9E83}" type="pres">
      <dgm:prSet presAssocID="{E7E1DD3C-5257-4F5B-AD3B-77CF1A7FB416}" presName="parentText" presStyleLbl="node1" presStyleIdx="1" presStyleCnt="3" custScaleX="142857" custScaleY="1386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88099-89F2-4281-BC38-E125223BBFD6}" type="pres">
      <dgm:prSet presAssocID="{E7E1DD3C-5257-4F5B-AD3B-77CF1A7FB416}" presName="negativeSpace" presStyleCnt="0"/>
      <dgm:spPr/>
    </dgm:pt>
    <dgm:pt modelId="{48018F59-140A-419A-A87D-9754D39CF7DB}" type="pres">
      <dgm:prSet presAssocID="{E7E1DD3C-5257-4F5B-AD3B-77CF1A7FB416}" presName="childText" presStyleLbl="conFgAcc1" presStyleIdx="1" presStyleCnt="3">
        <dgm:presLayoutVars>
          <dgm:bulletEnabled val="1"/>
        </dgm:presLayoutVars>
      </dgm:prSet>
      <dgm:spPr/>
    </dgm:pt>
    <dgm:pt modelId="{9A8C0CB6-D1E8-4C39-B1A9-F15206D3E4E8}" type="pres">
      <dgm:prSet presAssocID="{87597B4F-1368-448E-A87F-4375544F08D3}" presName="spaceBetweenRectangles" presStyleCnt="0"/>
      <dgm:spPr/>
    </dgm:pt>
    <dgm:pt modelId="{512CE649-6BEE-4DE2-8B92-62D66A0030E0}" type="pres">
      <dgm:prSet presAssocID="{7EC85273-7FE4-4ECC-9031-6B5A83943D5B}" presName="parentLin" presStyleCnt="0"/>
      <dgm:spPr/>
    </dgm:pt>
    <dgm:pt modelId="{6B03775B-739D-4973-9BE2-75352662D91E}" type="pres">
      <dgm:prSet presAssocID="{7EC85273-7FE4-4ECC-9031-6B5A83943D5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7F90FE5-F6D5-4359-A61F-915410237828}" type="pres">
      <dgm:prSet presAssocID="{7EC85273-7FE4-4ECC-9031-6B5A83943D5B}" presName="parentText" presStyleLbl="node1" presStyleIdx="2" presStyleCnt="3" custScaleX="142857" custScaleY="191321" custLinFactX="6333" custLinFactNeighborX="100000" custLinFactNeighborY="-6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70AC1-1E67-4697-AF01-4FAE1D1748E2}" type="pres">
      <dgm:prSet presAssocID="{7EC85273-7FE4-4ECC-9031-6B5A83943D5B}" presName="negativeSpace" presStyleCnt="0"/>
      <dgm:spPr/>
    </dgm:pt>
    <dgm:pt modelId="{A92F466C-8A0D-4472-B31C-6BE96A89409F}" type="pres">
      <dgm:prSet presAssocID="{7EC85273-7FE4-4ECC-9031-6B5A83943D5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02154E4-63E8-4442-8F7F-613B96EA3B47}" srcId="{528F3D51-CF2E-4ABE-90A2-9AD777369F3E}" destId="{1A88E7CF-770A-4C9E-ACD0-E31A738D542C}" srcOrd="0" destOrd="0" parTransId="{679473E6-6A0C-4DF3-84E3-9C99C8770400}" sibTransId="{31F9370E-D5A7-48A3-9C9B-E7B78969D462}"/>
    <dgm:cxn modelId="{61F2E1A8-57A3-4F60-BD6E-33B5BF885F3C}" srcId="{528F3D51-CF2E-4ABE-90A2-9AD777369F3E}" destId="{7EC85273-7FE4-4ECC-9031-6B5A83943D5B}" srcOrd="2" destOrd="0" parTransId="{485A996D-CE73-4EB7-B07A-6F8FDFB3E299}" sibTransId="{99E671BE-CA83-4D91-931C-9FF07B772F7F}"/>
    <dgm:cxn modelId="{E1B9698D-6D4E-405A-A0B4-104E0D6D9A31}" srcId="{528F3D51-CF2E-4ABE-90A2-9AD777369F3E}" destId="{E7E1DD3C-5257-4F5B-AD3B-77CF1A7FB416}" srcOrd="1" destOrd="0" parTransId="{D68BAE5E-0B6D-4C69-8D04-9E515DE73849}" sibTransId="{87597B4F-1368-448E-A87F-4375544F08D3}"/>
    <dgm:cxn modelId="{68CEA455-F538-4E2C-8B7C-FDA4656B1EAA}" type="presOf" srcId="{E7E1DD3C-5257-4F5B-AD3B-77CF1A7FB416}" destId="{16F83996-A50B-421B-B3E3-85C41F6E9E83}" srcOrd="1" destOrd="0" presId="urn:microsoft.com/office/officeart/2005/8/layout/list1"/>
    <dgm:cxn modelId="{49B25EC0-B8C5-435E-A776-70F7C55F100D}" type="presOf" srcId="{E7E1DD3C-5257-4F5B-AD3B-77CF1A7FB416}" destId="{4561F46E-01EF-4BF8-BC8B-D42362A9744B}" srcOrd="0" destOrd="0" presId="urn:microsoft.com/office/officeart/2005/8/layout/list1"/>
    <dgm:cxn modelId="{1FD5ED52-8473-462B-84AC-C9821E97A442}" type="presOf" srcId="{528F3D51-CF2E-4ABE-90A2-9AD777369F3E}" destId="{3B64D923-782E-4F51-B3A6-0516E1CE4981}" srcOrd="0" destOrd="0" presId="urn:microsoft.com/office/officeart/2005/8/layout/list1"/>
    <dgm:cxn modelId="{363A727E-B9CC-4F1E-8523-3410CEA59E0E}" type="presOf" srcId="{7EC85273-7FE4-4ECC-9031-6B5A83943D5B}" destId="{6B03775B-739D-4973-9BE2-75352662D91E}" srcOrd="0" destOrd="0" presId="urn:microsoft.com/office/officeart/2005/8/layout/list1"/>
    <dgm:cxn modelId="{9BB34970-C7F0-42C1-AD97-F1531B71E775}" type="presOf" srcId="{1A88E7CF-770A-4C9E-ACD0-E31A738D542C}" destId="{3DD1D0FF-560D-4E1C-93DE-65752C99A8E9}" srcOrd="1" destOrd="0" presId="urn:microsoft.com/office/officeart/2005/8/layout/list1"/>
    <dgm:cxn modelId="{73470539-F1E0-4872-8099-A655BC6912DC}" type="presOf" srcId="{1A88E7CF-770A-4C9E-ACD0-E31A738D542C}" destId="{946D5AEE-E34F-4EEE-8F32-C54933672BE7}" srcOrd="0" destOrd="0" presId="urn:microsoft.com/office/officeart/2005/8/layout/list1"/>
    <dgm:cxn modelId="{A2D74B20-F6DE-401B-9DF9-BF4E9E293A54}" type="presOf" srcId="{7EC85273-7FE4-4ECC-9031-6B5A83943D5B}" destId="{77F90FE5-F6D5-4359-A61F-915410237828}" srcOrd="1" destOrd="0" presId="urn:microsoft.com/office/officeart/2005/8/layout/list1"/>
    <dgm:cxn modelId="{7D679AA6-D0B6-4897-A195-9AE28E25ED7F}" type="presParOf" srcId="{3B64D923-782E-4F51-B3A6-0516E1CE4981}" destId="{EDA3FFAF-11C4-4DE2-84FE-1F1B69B0DA48}" srcOrd="0" destOrd="0" presId="urn:microsoft.com/office/officeart/2005/8/layout/list1"/>
    <dgm:cxn modelId="{9BAF0185-65C3-4C63-85B6-BC829EFE40C9}" type="presParOf" srcId="{EDA3FFAF-11C4-4DE2-84FE-1F1B69B0DA48}" destId="{946D5AEE-E34F-4EEE-8F32-C54933672BE7}" srcOrd="0" destOrd="0" presId="urn:microsoft.com/office/officeart/2005/8/layout/list1"/>
    <dgm:cxn modelId="{9011A247-3F12-466D-8877-9349427F8A1E}" type="presParOf" srcId="{EDA3FFAF-11C4-4DE2-84FE-1F1B69B0DA48}" destId="{3DD1D0FF-560D-4E1C-93DE-65752C99A8E9}" srcOrd="1" destOrd="0" presId="urn:microsoft.com/office/officeart/2005/8/layout/list1"/>
    <dgm:cxn modelId="{DE1E4E35-C1A6-4BCF-BC33-AE8324F6F878}" type="presParOf" srcId="{3B64D923-782E-4F51-B3A6-0516E1CE4981}" destId="{8E70D208-5831-403E-A47C-E1CEEAAE81AD}" srcOrd="1" destOrd="0" presId="urn:microsoft.com/office/officeart/2005/8/layout/list1"/>
    <dgm:cxn modelId="{F4A6515C-4D06-446E-9C67-74C65049DBFB}" type="presParOf" srcId="{3B64D923-782E-4F51-B3A6-0516E1CE4981}" destId="{1E92AD40-4FD6-4996-8C6B-74E568EAD40E}" srcOrd="2" destOrd="0" presId="urn:microsoft.com/office/officeart/2005/8/layout/list1"/>
    <dgm:cxn modelId="{B993CCB7-EEA1-4B5E-AD41-71479FA76219}" type="presParOf" srcId="{3B64D923-782E-4F51-B3A6-0516E1CE4981}" destId="{E43E8823-87A3-4EAD-817E-5290A7E9F47E}" srcOrd="3" destOrd="0" presId="urn:microsoft.com/office/officeart/2005/8/layout/list1"/>
    <dgm:cxn modelId="{B6885A77-372E-4423-889E-2E85A3B044F9}" type="presParOf" srcId="{3B64D923-782E-4F51-B3A6-0516E1CE4981}" destId="{DCB98898-4EE4-4585-8B88-4A3C218AA61B}" srcOrd="4" destOrd="0" presId="urn:microsoft.com/office/officeart/2005/8/layout/list1"/>
    <dgm:cxn modelId="{F6A2FEBC-573B-4188-A0B4-4C6F3171EAB2}" type="presParOf" srcId="{DCB98898-4EE4-4585-8B88-4A3C218AA61B}" destId="{4561F46E-01EF-4BF8-BC8B-D42362A9744B}" srcOrd="0" destOrd="0" presId="urn:microsoft.com/office/officeart/2005/8/layout/list1"/>
    <dgm:cxn modelId="{41BC4F3A-53B6-4458-8522-58AA4F90EA26}" type="presParOf" srcId="{DCB98898-4EE4-4585-8B88-4A3C218AA61B}" destId="{16F83996-A50B-421B-B3E3-85C41F6E9E83}" srcOrd="1" destOrd="0" presId="urn:microsoft.com/office/officeart/2005/8/layout/list1"/>
    <dgm:cxn modelId="{20E69CAA-3D27-447C-AC54-DEC1EAF3F7B5}" type="presParOf" srcId="{3B64D923-782E-4F51-B3A6-0516E1CE4981}" destId="{AEC88099-89F2-4281-BC38-E125223BBFD6}" srcOrd="5" destOrd="0" presId="urn:microsoft.com/office/officeart/2005/8/layout/list1"/>
    <dgm:cxn modelId="{4FB04E5B-8DC7-455B-97CF-9AEF4B043102}" type="presParOf" srcId="{3B64D923-782E-4F51-B3A6-0516E1CE4981}" destId="{48018F59-140A-419A-A87D-9754D39CF7DB}" srcOrd="6" destOrd="0" presId="urn:microsoft.com/office/officeart/2005/8/layout/list1"/>
    <dgm:cxn modelId="{037E80ED-4726-4545-8FF2-F66D6235E57D}" type="presParOf" srcId="{3B64D923-782E-4F51-B3A6-0516E1CE4981}" destId="{9A8C0CB6-D1E8-4C39-B1A9-F15206D3E4E8}" srcOrd="7" destOrd="0" presId="urn:microsoft.com/office/officeart/2005/8/layout/list1"/>
    <dgm:cxn modelId="{EE367A14-2523-476B-9A68-E66020DB3700}" type="presParOf" srcId="{3B64D923-782E-4F51-B3A6-0516E1CE4981}" destId="{512CE649-6BEE-4DE2-8B92-62D66A0030E0}" srcOrd="8" destOrd="0" presId="urn:microsoft.com/office/officeart/2005/8/layout/list1"/>
    <dgm:cxn modelId="{F539D3B6-4B72-493B-8482-99F11B03FB62}" type="presParOf" srcId="{512CE649-6BEE-4DE2-8B92-62D66A0030E0}" destId="{6B03775B-739D-4973-9BE2-75352662D91E}" srcOrd="0" destOrd="0" presId="urn:microsoft.com/office/officeart/2005/8/layout/list1"/>
    <dgm:cxn modelId="{F1288263-9D9F-4921-906C-24DE2179866D}" type="presParOf" srcId="{512CE649-6BEE-4DE2-8B92-62D66A0030E0}" destId="{77F90FE5-F6D5-4359-A61F-915410237828}" srcOrd="1" destOrd="0" presId="urn:microsoft.com/office/officeart/2005/8/layout/list1"/>
    <dgm:cxn modelId="{9B543E75-75F4-4364-9079-BA5DDC454285}" type="presParOf" srcId="{3B64D923-782E-4F51-B3A6-0516E1CE4981}" destId="{61970AC1-1E67-4697-AF01-4FAE1D1748E2}" srcOrd="9" destOrd="0" presId="urn:microsoft.com/office/officeart/2005/8/layout/list1"/>
    <dgm:cxn modelId="{11AE63FC-24CE-416E-8619-8E916DEE97B3}" type="presParOf" srcId="{3B64D923-782E-4F51-B3A6-0516E1CE4981}" destId="{A92F466C-8A0D-4472-B31C-6BE96A89409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008B60-71B3-4FE5-ACE0-4A3EDAC269E8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253C01-4C5E-4190-A472-A80A63A22D65}">
      <dgm:prSet phldrT="[Текст]" custT="1"/>
      <dgm:spPr/>
      <dgm:t>
        <a:bodyPr/>
        <a:lstStyle/>
        <a:p>
          <a:r>
            <a:rPr lang="ru-RU" sz="1600" dirty="0" smtClean="0"/>
            <a:t>Учебные издания, используемые при реализации образовательных программ дошкольного образования, определяются организацией, осуществляющей образовательную </a:t>
          </a:r>
          <a:r>
            <a:rPr lang="ru-RU" sz="1600" dirty="0" smtClean="0"/>
            <a:t>деятельность</a:t>
          </a:r>
          <a:endParaRPr lang="ru-RU" sz="1600" dirty="0"/>
        </a:p>
      </dgm:t>
    </dgm:pt>
    <dgm:pt modelId="{428C9C86-C8B9-4E4C-A8EB-8655DD93819C}" type="parTrans" cxnId="{D41044BC-A456-494A-AF38-1350CB97D9E1}">
      <dgm:prSet/>
      <dgm:spPr/>
      <dgm:t>
        <a:bodyPr/>
        <a:lstStyle/>
        <a:p>
          <a:endParaRPr lang="ru-RU"/>
        </a:p>
      </dgm:t>
    </dgm:pt>
    <dgm:pt modelId="{4627F4A2-CBEA-4E87-85D8-BFAC783B93D5}" type="sibTrans" cxnId="{D41044BC-A456-494A-AF38-1350CB97D9E1}">
      <dgm:prSet/>
      <dgm:spPr/>
      <dgm:t>
        <a:bodyPr/>
        <a:lstStyle/>
        <a:p>
          <a:endParaRPr lang="ru-RU"/>
        </a:p>
      </dgm:t>
    </dgm:pt>
    <dgm:pt modelId="{10C698B0-FC51-4C92-BC03-26A64074458F}">
      <dgm:prSet phldrT="[Текст]"/>
      <dgm:spPr/>
      <dgm:t>
        <a:bodyPr/>
        <a:lstStyle/>
        <a:p>
          <a:r>
            <a:rPr lang="ru-RU" dirty="0" smtClean="0"/>
            <a:t>Образовательная деятельность</a:t>
          </a:r>
          <a:endParaRPr lang="ru-RU" dirty="0"/>
        </a:p>
      </dgm:t>
    </dgm:pt>
    <dgm:pt modelId="{9A12A42C-0E5F-49A7-A4B8-A3DB232FE10F}" type="parTrans" cxnId="{5969AECB-E1B2-44A3-8C45-669DEACEC185}">
      <dgm:prSet/>
      <dgm:spPr/>
      <dgm:t>
        <a:bodyPr/>
        <a:lstStyle/>
        <a:p>
          <a:endParaRPr lang="ru-RU"/>
        </a:p>
      </dgm:t>
    </dgm:pt>
    <dgm:pt modelId="{9345699E-9669-40D7-9682-5B1BCA6B7CE4}" type="sibTrans" cxnId="{5969AECB-E1B2-44A3-8C45-669DEACEC185}">
      <dgm:prSet/>
      <dgm:spPr/>
      <dgm:t>
        <a:bodyPr/>
        <a:lstStyle/>
        <a:p>
          <a:endParaRPr lang="ru-RU"/>
        </a:p>
      </dgm:t>
    </dgm:pt>
    <dgm:pt modelId="{2FBF7E05-8F24-4E68-801D-EFFA51744174}">
      <dgm:prSet phldrT="[Текст]"/>
      <dgm:spPr/>
      <dgm:t>
        <a:bodyPr/>
        <a:lstStyle/>
        <a:p>
          <a:r>
            <a:rPr lang="ru-RU" b="0" dirty="0" smtClean="0"/>
            <a:t>Образовательная организация самостоятельно определяет виды занятий и распределяет их по дням </a:t>
          </a:r>
          <a:r>
            <a:rPr lang="ru-RU" b="0" dirty="0" smtClean="0"/>
            <a:t>недели</a:t>
          </a:r>
          <a:endParaRPr lang="ru-RU" b="0" dirty="0"/>
        </a:p>
      </dgm:t>
    </dgm:pt>
    <dgm:pt modelId="{37445C0A-EC7E-4EF9-8D08-C3BB3B89113A}" type="parTrans" cxnId="{0338429B-1324-4D9B-B890-E5D0CF7C67E8}">
      <dgm:prSet/>
      <dgm:spPr/>
      <dgm:t>
        <a:bodyPr/>
        <a:lstStyle/>
        <a:p>
          <a:endParaRPr lang="ru-RU"/>
        </a:p>
      </dgm:t>
    </dgm:pt>
    <dgm:pt modelId="{6BEE1ACC-97DB-46B9-B4DA-3130C5F140D0}" type="sibTrans" cxnId="{0338429B-1324-4D9B-B890-E5D0CF7C67E8}">
      <dgm:prSet/>
      <dgm:spPr/>
      <dgm:t>
        <a:bodyPr/>
        <a:lstStyle/>
        <a:p>
          <a:endParaRPr lang="ru-RU"/>
        </a:p>
      </dgm:t>
    </dgm:pt>
    <dgm:pt modelId="{83C2A7FB-60CF-4EA6-A1C7-309369DA2C39}">
      <dgm:prSet phldrT="[Текст]"/>
      <dgm:spPr/>
      <dgm:t>
        <a:bodyPr/>
        <a:lstStyle/>
        <a:p>
          <a:r>
            <a:rPr lang="ru-RU" dirty="0" smtClean="0"/>
            <a:t>Экспертиза</a:t>
          </a:r>
          <a:endParaRPr lang="ru-RU" dirty="0"/>
        </a:p>
      </dgm:t>
    </dgm:pt>
    <dgm:pt modelId="{A189099F-607B-461E-8A1D-0A200DF67BAC}" type="parTrans" cxnId="{929EC4DD-9D64-4137-842F-67E35E8769AF}">
      <dgm:prSet/>
      <dgm:spPr/>
      <dgm:t>
        <a:bodyPr/>
        <a:lstStyle/>
        <a:p>
          <a:endParaRPr lang="ru-RU"/>
        </a:p>
      </dgm:t>
    </dgm:pt>
    <dgm:pt modelId="{7D8E5FE1-A02C-417B-A0BA-33CE4281F219}" type="sibTrans" cxnId="{929EC4DD-9D64-4137-842F-67E35E8769AF}">
      <dgm:prSet/>
      <dgm:spPr/>
      <dgm:t>
        <a:bodyPr/>
        <a:lstStyle/>
        <a:p>
          <a:endParaRPr lang="ru-RU"/>
        </a:p>
      </dgm:t>
    </dgm:pt>
    <dgm:pt modelId="{624C5AFE-12AB-46B1-BEF8-644F40035055}">
      <dgm:prSet phldrT="[Текст]"/>
      <dgm:spPr/>
      <dgm:t>
        <a:bodyPr/>
        <a:lstStyle/>
        <a:p>
          <a:r>
            <a:rPr lang="ru-RU" b="0" dirty="0" smtClean="0"/>
            <a:t>Проводить экспертизу новых ОП ДО на основе ФОП ДО к 1 сентября </a:t>
          </a:r>
          <a:r>
            <a:rPr lang="ru-RU" b="0" smtClean="0"/>
            <a:t>не </a:t>
          </a:r>
          <a:r>
            <a:rPr lang="ru-RU" b="0" smtClean="0"/>
            <a:t>нужно</a:t>
          </a:r>
          <a:endParaRPr lang="ru-RU" b="0" dirty="0"/>
        </a:p>
      </dgm:t>
    </dgm:pt>
    <dgm:pt modelId="{1DBB68D5-D766-4F6F-83F6-970E1152F6B9}" type="parTrans" cxnId="{91C6E1EA-3979-45A3-A7A3-FE91566CC32B}">
      <dgm:prSet/>
      <dgm:spPr/>
      <dgm:t>
        <a:bodyPr/>
        <a:lstStyle/>
        <a:p>
          <a:endParaRPr lang="ru-RU"/>
        </a:p>
      </dgm:t>
    </dgm:pt>
    <dgm:pt modelId="{EF7E84CD-A321-4BBB-AE40-6E2CAA494038}" type="sibTrans" cxnId="{91C6E1EA-3979-45A3-A7A3-FE91566CC32B}">
      <dgm:prSet/>
      <dgm:spPr/>
      <dgm:t>
        <a:bodyPr/>
        <a:lstStyle/>
        <a:p>
          <a:endParaRPr lang="ru-RU"/>
        </a:p>
      </dgm:t>
    </dgm:pt>
    <dgm:pt modelId="{E9003B68-FEF6-4C16-839F-12BFE4881D08}">
      <dgm:prSet phldrT="[Текст]"/>
      <dgm:spPr/>
      <dgm:t>
        <a:bodyPr/>
        <a:lstStyle/>
        <a:p>
          <a:r>
            <a:rPr lang="ru-RU" dirty="0" smtClean="0"/>
            <a:t>УМК</a:t>
          </a:r>
          <a:endParaRPr lang="ru-RU" dirty="0"/>
        </a:p>
      </dgm:t>
    </dgm:pt>
    <dgm:pt modelId="{5F15E328-CBED-4C34-B30A-7F89E0B6E5BF}" type="sibTrans" cxnId="{AE40ADF4-D9EA-4C9C-AB1F-29741687A5DD}">
      <dgm:prSet/>
      <dgm:spPr/>
      <dgm:t>
        <a:bodyPr/>
        <a:lstStyle/>
        <a:p>
          <a:endParaRPr lang="ru-RU"/>
        </a:p>
      </dgm:t>
    </dgm:pt>
    <dgm:pt modelId="{FC626490-5E7F-4FED-BBAC-0D71AAF1AF69}" type="parTrans" cxnId="{AE40ADF4-D9EA-4C9C-AB1F-29741687A5DD}">
      <dgm:prSet/>
      <dgm:spPr/>
      <dgm:t>
        <a:bodyPr/>
        <a:lstStyle/>
        <a:p>
          <a:endParaRPr lang="ru-RU"/>
        </a:p>
      </dgm:t>
    </dgm:pt>
    <dgm:pt modelId="{6BF8AB06-8B9D-4D5F-AB2E-AC4F0712F08A}" type="pres">
      <dgm:prSet presAssocID="{55008B60-71B3-4FE5-ACE0-4A3EDAC269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437DBB-446E-4E4E-A3C2-113111CEE484}" type="pres">
      <dgm:prSet presAssocID="{83C2A7FB-60CF-4EA6-A1C7-309369DA2C39}" presName="boxAndChildren" presStyleCnt="0"/>
      <dgm:spPr/>
    </dgm:pt>
    <dgm:pt modelId="{4D785322-F574-4BA5-8E9C-AA20530A3198}" type="pres">
      <dgm:prSet presAssocID="{83C2A7FB-60CF-4EA6-A1C7-309369DA2C39}" presName="parentTextBox" presStyleLbl="node1" presStyleIdx="0" presStyleCnt="3"/>
      <dgm:spPr/>
      <dgm:t>
        <a:bodyPr/>
        <a:lstStyle/>
        <a:p>
          <a:endParaRPr lang="ru-RU"/>
        </a:p>
      </dgm:t>
    </dgm:pt>
    <dgm:pt modelId="{74679E07-F024-4669-B7B4-7C7B2D2B7BDF}" type="pres">
      <dgm:prSet presAssocID="{83C2A7FB-60CF-4EA6-A1C7-309369DA2C39}" presName="entireBox" presStyleLbl="node1" presStyleIdx="0" presStyleCnt="3"/>
      <dgm:spPr/>
      <dgm:t>
        <a:bodyPr/>
        <a:lstStyle/>
        <a:p>
          <a:endParaRPr lang="ru-RU"/>
        </a:p>
      </dgm:t>
    </dgm:pt>
    <dgm:pt modelId="{0BABA0FF-F646-49EF-8410-627756A5E73B}" type="pres">
      <dgm:prSet presAssocID="{83C2A7FB-60CF-4EA6-A1C7-309369DA2C39}" presName="descendantBox" presStyleCnt="0"/>
      <dgm:spPr/>
    </dgm:pt>
    <dgm:pt modelId="{B73524E3-CDE5-408B-985A-E89C1FB2EC74}" type="pres">
      <dgm:prSet presAssocID="{624C5AFE-12AB-46B1-BEF8-644F40035055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6C0C4-D50D-40EB-B795-040553F17D87}" type="pres">
      <dgm:prSet presAssocID="{9345699E-9669-40D7-9682-5B1BCA6B7CE4}" presName="sp" presStyleCnt="0"/>
      <dgm:spPr/>
    </dgm:pt>
    <dgm:pt modelId="{CE7AA267-5E36-4D03-B1B2-2136393D4698}" type="pres">
      <dgm:prSet presAssocID="{10C698B0-FC51-4C92-BC03-26A64074458F}" presName="arrowAndChildren" presStyleCnt="0"/>
      <dgm:spPr/>
    </dgm:pt>
    <dgm:pt modelId="{590FCBB5-AC19-4AE6-98F6-55575D04891F}" type="pres">
      <dgm:prSet presAssocID="{10C698B0-FC51-4C92-BC03-26A64074458F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1ECC511D-7E55-4634-AE29-D0ABA7D23353}" type="pres">
      <dgm:prSet presAssocID="{10C698B0-FC51-4C92-BC03-26A64074458F}" presName="arrow" presStyleLbl="node1" presStyleIdx="1" presStyleCnt="3"/>
      <dgm:spPr/>
      <dgm:t>
        <a:bodyPr/>
        <a:lstStyle/>
        <a:p>
          <a:endParaRPr lang="ru-RU"/>
        </a:p>
      </dgm:t>
    </dgm:pt>
    <dgm:pt modelId="{2AB5C8E1-829A-4A7B-933F-2DD86E9A7788}" type="pres">
      <dgm:prSet presAssocID="{10C698B0-FC51-4C92-BC03-26A64074458F}" presName="descendantArrow" presStyleCnt="0"/>
      <dgm:spPr/>
    </dgm:pt>
    <dgm:pt modelId="{D7059D2A-85F9-48BE-9EE6-ABD8F9D3A1A6}" type="pres">
      <dgm:prSet presAssocID="{2FBF7E05-8F24-4E68-801D-EFFA51744174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C565A-F897-46DA-9924-88C7E8856455}" type="pres">
      <dgm:prSet presAssocID="{5F15E328-CBED-4C34-B30A-7F89E0B6E5BF}" presName="sp" presStyleCnt="0"/>
      <dgm:spPr/>
    </dgm:pt>
    <dgm:pt modelId="{792C0391-63F8-49D1-AC9B-EA399250FA94}" type="pres">
      <dgm:prSet presAssocID="{E9003B68-FEF6-4C16-839F-12BFE4881D08}" presName="arrowAndChildren" presStyleCnt="0"/>
      <dgm:spPr/>
    </dgm:pt>
    <dgm:pt modelId="{C66663F6-99C8-4354-A722-B3A5907BCC66}" type="pres">
      <dgm:prSet presAssocID="{E9003B68-FEF6-4C16-839F-12BFE4881D08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2DAC0918-58B6-43BD-A756-2C30B4B2C2F3}" type="pres">
      <dgm:prSet presAssocID="{E9003B68-FEF6-4C16-839F-12BFE4881D08}" presName="arrow" presStyleLbl="node1" presStyleIdx="2" presStyleCnt="3" custLinFactNeighborX="-6977" custLinFactNeighborY="-46"/>
      <dgm:spPr/>
      <dgm:t>
        <a:bodyPr/>
        <a:lstStyle/>
        <a:p>
          <a:endParaRPr lang="ru-RU"/>
        </a:p>
      </dgm:t>
    </dgm:pt>
    <dgm:pt modelId="{6772E87E-8E0A-4483-B559-472E1064BE05}" type="pres">
      <dgm:prSet presAssocID="{E9003B68-FEF6-4C16-839F-12BFE4881D08}" presName="descendantArrow" presStyleCnt="0"/>
      <dgm:spPr/>
    </dgm:pt>
    <dgm:pt modelId="{39A799DC-6542-4E60-8AFF-F7831FE3EA13}" type="pres">
      <dgm:prSet presAssocID="{73253C01-4C5E-4190-A472-A80A63A22D65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C6E1EA-3979-45A3-A7A3-FE91566CC32B}" srcId="{83C2A7FB-60CF-4EA6-A1C7-309369DA2C39}" destId="{624C5AFE-12AB-46B1-BEF8-644F40035055}" srcOrd="0" destOrd="0" parTransId="{1DBB68D5-D766-4F6F-83F6-970E1152F6B9}" sibTransId="{EF7E84CD-A321-4BBB-AE40-6E2CAA494038}"/>
    <dgm:cxn modelId="{A18E94C7-8DA8-42BA-BDCD-C2F0050D82BE}" type="presOf" srcId="{2FBF7E05-8F24-4E68-801D-EFFA51744174}" destId="{D7059D2A-85F9-48BE-9EE6-ABD8F9D3A1A6}" srcOrd="0" destOrd="0" presId="urn:microsoft.com/office/officeart/2005/8/layout/process4"/>
    <dgm:cxn modelId="{AE40ADF4-D9EA-4C9C-AB1F-29741687A5DD}" srcId="{55008B60-71B3-4FE5-ACE0-4A3EDAC269E8}" destId="{E9003B68-FEF6-4C16-839F-12BFE4881D08}" srcOrd="0" destOrd="0" parTransId="{FC626490-5E7F-4FED-BBAC-0D71AAF1AF69}" sibTransId="{5F15E328-CBED-4C34-B30A-7F89E0B6E5BF}"/>
    <dgm:cxn modelId="{5969AECB-E1B2-44A3-8C45-669DEACEC185}" srcId="{55008B60-71B3-4FE5-ACE0-4A3EDAC269E8}" destId="{10C698B0-FC51-4C92-BC03-26A64074458F}" srcOrd="1" destOrd="0" parTransId="{9A12A42C-0E5F-49A7-A4B8-A3DB232FE10F}" sibTransId="{9345699E-9669-40D7-9682-5B1BCA6B7CE4}"/>
    <dgm:cxn modelId="{4BB9FA4A-6C5D-4BC8-AACD-9BC1CD7EC72A}" type="presOf" srcId="{73253C01-4C5E-4190-A472-A80A63A22D65}" destId="{39A799DC-6542-4E60-8AFF-F7831FE3EA13}" srcOrd="0" destOrd="0" presId="urn:microsoft.com/office/officeart/2005/8/layout/process4"/>
    <dgm:cxn modelId="{93C065D1-BE60-4E9D-840C-0D6EC7BCB6B3}" type="presOf" srcId="{10C698B0-FC51-4C92-BC03-26A64074458F}" destId="{1ECC511D-7E55-4634-AE29-D0ABA7D23353}" srcOrd="1" destOrd="0" presId="urn:microsoft.com/office/officeart/2005/8/layout/process4"/>
    <dgm:cxn modelId="{58BE5B8E-B912-4C51-BEE5-B2B70D22974C}" type="presOf" srcId="{624C5AFE-12AB-46B1-BEF8-644F40035055}" destId="{B73524E3-CDE5-408B-985A-E89C1FB2EC74}" srcOrd="0" destOrd="0" presId="urn:microsoft.com/office/officeart/2005/8/layout/process4"/>
    <dgm:cxn modelId="{14419F38-7387-431B-96F7-5C9F834EFFD1}" type="presOf" srcId="{83C2A7FB-60CF-4EA6-A1C7-309369DA2C39}" destId="{4D785322-F574-4BA5-8E9C-AA20530A3198}" srcOrd="0" destOrd="0" presId="urn:microsoft.com/office/officeart/2005/8/layout/process4"/>
    <dgm:cxn modelId="{E1752C6A-BFF1-418A-8B05-C1F47466F8E5}" type="presOf" srcId="{E9003B68-FEF6-4C16-839F-12BFE4881D08}" destId="{2DAC0918-58B6-43BD-A756-2C30B4B2C2F3}" srcOrd="1" destOrd="0" presId="urn:microsoft.com/office/officeart/2005/8/layout/process4"/>
    <dgm:cxn modelId="{929EC4DD-9D64-4137-842F-67E35E8769AF}" srcId="{55008B60-71B3-4FE5-ACE0-4A3EDAC269E8}" destId="{83C2A7FB-60CF-4EA6-A1C7-309369DA2C39}" srcOrd="2" destOrd="0" parTransId="{A189099F-607B-461E-8A1D-0A200DF67BAC}" sibTransId="{7D8E5FE1-A02C-417B-A0BA-33CE4281F219}"/>
    <dgm:cxn modelId="{59724A46-FBA9-4B40-ABD9-F44DA3CA11AF}" type="presOf" srcId="{E9003B68-FEF6-4C16-839F-12BFE4881D08}" destId="{C66663F6-99C8-4354-A722-B3A5907BCC66}" srcOrd="0" destOrd="0" presId="urn:microsoft.com/office/officeart/2005/8/layout/process4"/>
    <dgm:cxn modelId="{0338429B-1324-4D9B-B890-E5D0CF7C67E8}" srcId="{10C698B0-FC51-4C92-BC03-26A64074458F}" destId="{2FBF7E05-8F24-4E68-801D-EFFA51744174}" srcOrd="0" destOrd="0" parTransId="{37445C0A-EC7E-4EF9-8D08-C3BB3B89113A}" sibTransId="{6BEE1ACC-97DB-46B9-B4DA-3130C5F140D0}"/>
    <dgm:cxn modelId="{C5A83B1F-7061-43F8-ABBE-EECA6163AF46}" type="presOf" srcId="{10C698B0-FC51-4C92-BC03-26A64074458F}" destId="{590FCBB5-AC19-4AE6-98F6-55575D04891F}" srcOrd="0" destOrd="0" presId="urn:microsoft.com/office/officeart/2005/8/layout/process4"/>
    <dgm:cxn modelId="{17D1B7B8-2C97-43CD-BB2D-04AA9666C050}" type="presOf" srcId="{55008B60-71B3-4FE5-ACE0-4A3EDAC269E8}" destId="{6BF8AB06-8B9D-4D5F-AB2E-AC4F0712F08A}" srcOrd="0" destOrd="0" presId="urn:microsoft.com/office/officeart/2005/8/layout/process4"/>
    <dgm:cxn modelId="{A28A00D1-CCAB-4686-8353-996B0B465C64}" type="presOf" srcId="{83C2A7FB-60CF-4EA6-A1C7-309369DA2C39}" destId="{74679E07-F024-4669-B7B4-7C7B2D2B7BDF}" srcOrd="1" destOrd="0" presId="urn:microsoft.com/office/officeart/2005/8/layout/process4"/>
    <dgm:cxn modelId="{D41044BC-A456-494A-AF38-1350CB97D9E1}" srcId="{E9003B68-FEF6-4C16-839F-12BFE4881D08}" destId="{73253C01-4C5E-4190-A472-A80A63A22D65}" srcOrd="0" destOrd="0" parTransId="{428C9C86-C8B9-4E4C-A8EB-8655DD93819C}" sibTransId="{4627F4A2-CBEA-4E87-85D8-BFAC783B93D5}"/>
    <dgm:cxn modelId="{27AF4023-CA0F-4865-B3C0-37F1306E9327}" type="presParOf" srcId="{6BF8AB06-8B9D-4D5F-AB2E-AC4F0712F08A}" destId="{CC437DBB-446E-4E4E-A3C2-113111CEE484}" srcOrd="0" destOrd="0" presId="urn:microsoft.com/office/officeart/2005/8/layout/process4"/>
    <dgm:cxn modelId="{15820287-BE24-4A4A-8639-072E74F57C79}" type="presParOf" srcId="{CC437DBB-446E-4E4E-A3C2-113111CEE484}" destId="{4D785322-F574-4BA5-8E9C-AA20530A3198}" srcOrd="0" destOrd="0" presId="urn:microsoft.com/office/officeart/2005/8/layout/process4"/>
    <dgm:cxn modelId="{1634E09C-F089-4E20-A5ED-A9AD69B2657E}" type="presParOf" srcId="{CC437DBB-446E-4E4E-A3C2-113111CEE484}" destId="{74679E07-F024-4669-B7B4-7C7B2D2B7BDF}" srcOrd="1" destOrd="0" presId="urn:microsoft.com/office/officeart/2005/8/layout/process4"/>
    <dgm:cxn modelId="{09D3A0F6-370C-48AB-974E-D0B74E1C61CC}" type="presParOf" srcId="{CC437DBB-446E-4E4E-A3C2-113111CEE484}" destId="{0BABA0FF-F646-49EF-8410-627756A5E73B}" srcOrd="2" destOrd="0" presId="urn:microsoft.com/office/officeart/2005/8/layout/process4"/>
    <dgm:cxn modelId="{B22ED427-5379-4D58-A987-C2D0F1D4E13A}" type="presParOf" srcId="{0BABA0FF-F646-49EF-8410-627756A5E73B}" destId="{B73524E3-CDE5-408B-985A-E89C1FB2EC74}" srcOrd="0" destOrd="0" presId="urn:microsoft.com/office/officeart/2005/8/layout/process4"/>
    <dgm:cxn modelId="{8B206D2B-ECAF-4E3B-8BF4-5CFA103EA776}" type="presParOf" srcId="{6BF8AB06-8B9D-4D5F-AB2E-AC4F0712F08A}" destId="{9536C0C4-D50D-40EB-B795-040553F17D87}" srcOrd="1" destOrd="0" presId="urn:microsoft.com/office/officeart/2005/8/layout/process4"/>
    <dgm:cxn modelId="{B6B59216-2846-49AD-A0FE-91F9F749AEF8}" type="presParOf" srcId="{6BF8AB06-8B9D-4D5F-AB2E-AC4F0712F08A}" destId="{CE7AA267-5E36-4D03-B1B2-2136393D4698}" srcOrd="2" destOrd="0" presId="urn:microsoft.com/office/officeart/2005/8/layout/process4"/>
    <dgm:cxn modelId="{828A69F7-9A96-4A2D-BF27-606A92C518D5}" type="presParOf" srcId="{CE7AA267-5E36-4D03-B1B2-2136393D4698}" destId="{590FCBB5-AC19-4AE6-98F6-55575D04891F}" srcOrd="0" destOrd="0" presId="urn:microsoft.com/office/officeart/2005/8/layout/process4"/>
    <dgm:cxn modelId="{A5533960-A5F6-4928-A512-47AE58512B1B}" type="presParOf" srcId="{CE7AA267-5E36-4D03-B1B2-2136393D4698}" destId="{1ECC511D-7E55-4634-AE29-D0ABA7D23353}" srcOrd="1" destOrd="0" presId="urn:microsoft.com/office/officeart/2005/8/layout/process4"/>
    <dgm:cxn modelId="{F9277840-752B-4063-B34C-C97037FC6051}" type="presParOf" srcId="{CE7AA267-5E36-4D03-B1B2-2136393D4698}" destId="{2AB5C8E1-829A-4A7B-933F-2DD86E9A7788}" srcOrd="2" destOrd="0" presId="urn:microsoft.com/office/officeart/2005/8/layout/process4"/>
    <dgm:cxn modelId="{F02CE096-5038-490F-BFFC-B169D75E9954}" type="presParOf" srcId="{2AB5C8E1-829A-4A7B-933F-2DD86E9A7788}" destId="{D7059D2A-85F9-48BE-9EE6-ABD8F9D3A1A6}" srcOrd="0" destOrd="0" presId="urn:microsoft.com/office/officeart/2005/8/layout/process4"/>
    <dgm:cxn modelId="{843AC551-9E1A-4F29-AFC0-28F96B981007}" type="presParOf" srcId="{6BF8AB06-8B9D-4D5F-AB2E-AC4F0712F08A}" destId="{619C565A-F897-46DA-9924-88C7E8856455}" srcOrd="3" destOrd="0" presId="urn:microsoft.com/office/officeart/2005/8/layout/process4"/>
    <dgm:cxn modelId="{30D7F01E-5856-461C-B6E4-567B206FC15E}" type="presParOf" srcId="{6BF8AB06-8B9D-4D5F-AB2E-AC4F0712F08A}" destId="{792C0391-63F8-49D1-AC9B-EA399250FA94}" srcOrd="4" destOrd="0" presId="urn:microsoft.com/office/officeart/2005/8/layout/process4"/>
    <dgm:cxn modelId="{95C6F7A6-606A-4B96-94F3-B277E5C207E2}" type="presParOf" srcId="{792C0391-63F8-49D1-AC9B-EA399250FA94}" destId="{C66663F6-99C8-4354-A722-B3A5907BCC66}" srcOrd="0" destOrd="0" presId="urn:microsoft.com/office/officeart/2005/8/layout/process4"/>
    <dgm:cxn modelId="{E737B9D9-1826-420D-802E-4E04379F9043}" type="presParOf" srcId="{792C0391-63F8-49D1-AC9B-EA399250FA94}" destId="{2DAC0918-58B6-43BD-A756-2C30B4B2C2F3}" srcOrd="1" destOrd="0" presId="urn:microsoft.com/office/officeart/2005/8/layout/process4"/>
    <dgm:cxn modelId="{786725D9-1529-4A3A-A39C-62F48C1AACA4}" type="presParOf" srcId="{792C0391-63F8-49D1-AC9B-EA399250FA94}" destId="{6772E87E-8E0A-4483-B559-472E1064BE05}" srcOrd="2" destOrd="0" presId="urn:microsoft.com/office/officeart/2005/8/layout/process4"/>
    <dgm:cxn modelId="{73213430-3FCA-4633-B656-91E3AB361FBF}" type="presParOf" srcId="{6772E87E-8E0A-4483-B559-472E1064BE05}" destId="{39A799DC-6542-4E60-8AFF-F7831FE3EA1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678B5F-BF9D-4525-9010-277D0702CA0E}">
      <dsp:nvSpPr>
        <dsp:cNvPr id="0" name=""/>
        <dsp:cNvSpPr/>
      </dsp:nvSpPr>
      <dsp:spPr>
        <a:xfrm>
          <a:off x="2057400" y="0"/>
          <a:ext cx="1981200" cy="1354666"/>
        </a:xfrm>
        <a:prstGeom prst="trapezoid">
          <a:avLst>
            <a:gd name="adj" fmla="val 7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Содержание ОД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057400" y="0"/>
        <a:ext cx="1981200" cy="1354666"/>
      </dsp:txXfrm>
    </dsp:sp>
    <dsp:sp modelId="{66EF08D3-0677-4561-95BB-EC2A21DB9116}">
      <dsp:nvSpPr>
        <dsp:cNvPr id="0" name=""/>
        <dsp:cNvSpPr/>
      </dsp:nvSpPr>
      <dsp:spPr>
        <a:xfrm>
          <a:off x="1015999" y="1354666"/>
          <a:ext cx="4064000" cy="1354666"/>
        </a:xfrm>
        <a:prstGeom prst="trapezoid">
          <a:avLst>
            <a:gd name="adj" fmla="val 75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smtClean="0">
              <a:solidFill>
                <a:schemeClr val="tx1"/>
              </a:solidFill>
            </a:rPr>
            <a:t>современные тенденции 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smtClean="0">
              <a:solidFill>
                <a:schemeClr val="tx1"/>
              </a:solidFill>
            </a:rPr>
            <a:t>развития науки и практики в области дошкольного образования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1727199" y="1354666"/>
        <a:ext cx="2641600" cy="1354666"/>
      </dsp:txXfrm>
    </dsp:sp>
    <dsp:sp modelId="{2D75A4E3-AC72-4626-9F3B-71474FDE6747}">
      <dsp:nvSpPr>
        <dsp:cNvPr id="0" name=""/>
        <dsp:cNvSpPr/>
      </dsp:nvSpPr>
      <dsp:spPr>
        <a:xfrm>
          <a:off x="0" y="2709333"/>
          <a:ext cx="6096000" cy="1354666"/>
        </a:xfrm>
        <a:prstGeom prst="trapezoid">
          <a:avLst>
            <a:gd name="adj" fmla="val 75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smtClean="0">
              <a:solidFill>
                <a:schemeClr val="tx1"/>
              </a:solidFill>
            </a:rPr>
            <a:t>достижения отечественной дошкольной педагогики и возрастной психологии</a:t>
          </a:r>
          <a:endParaRPr lang="ru-RU" sz="1700" kern="1200" dirty="0"/>
        </a:p>
      </dsp:txBody>
      <dsp:txXfrm>
        <a:off x="1066799" y="2709333"/>
        <a:ext cx="3962400" cy="135466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92AD40-4FD6-4996-8C6B-74E568EAD40E}">
      <dsp:nvSpPr>
        <dsp:cNvPr id="0" name=""/>
        <dsp:cNvSpPr/>
      </dsp:nvSpPr>
      <dsp:spPr>
        <a:xfrm>
          <a:off x="0" y="504471"/>
          <a:ext cx="78486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D1D0FF-560D-4E1C-93DE-65752C99A8E9}">
      <dsp:nvSpPr>
        <dsp:cNvPr id="0" name=""/>
        <dsp:cNvSpPr/>
      </dsp:nvSpPr>
      <dsp:spPr>
        <a:xfrm>
          <a:off x="373651" y="46911"/>
          <a:ext cx="7473024" cy="91512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Правильное название основной программы ДОО </a:t>
          </a:r>
          <a:r>
            <a:rPr lang="ru-RU" sz="2400" b="1" kern="1200" dirty="0" smtClean="0"/>
            <a:t>- «образовательная программа дошкольного образования»</a:t>
          </a:r>
          <a:endParaRPr lang="ru-RU" sz="2400" b="1" kern="1200" dirty="0"/>
        </a:p>
      </dsp:txBody>
      <dsp:txXfrm>
        <a:off x="373651" y="46911"/>
        <a:ext cx="7473024" cy="915120"/>
      </dsp:txXfrm>
    </dsp:sp>
    <dsp:sp modelId="{48018F59-140A-419A-A87D-9754D39CF7DB}">
      <dsp:nvSpPr>
        <dsp:cNvPr id="0" name=""/>
        <dsp:cNvSpPr/>
      </dsp:nvSpPr>
      <dsp:spPr>
        <a:xfrm>
          <a:off x="0" y="2264032"/>
          <a:ext cx="78486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83996-A50B-421B-B3E3-85C41F6E9E83}">
      <dsp:nvSpPr>
        <dsp:cNvPr id="0" name=""/>
        <dsp:cNvSpPr/>
      </dsp:nvSpPr>
      <dsp:spPr>
        <a:xfrm>
          <a:off x="373651" y="1453071"/>
          <a:ext cx="7473024" cy="1268521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Структура ОП ДОО задана во </a:t>
          </a:r>
          <a:r>
            <a:rPr lang="ru-RU" sz="2400" b="1" kern="1200" dirty="0" smtClean="0"/>
            <a:t>ФГОС ДО в Разделе II. </a:t>
          </a:r>
          <a:r>
            <a:rPr lang="ru-RU" sz="2400" kern="1200" dirty="0" smtClean="0"/>
            <a:t>Требования к структуре образовательной программы дошкольного образования и ее объему</a:t>
          </a:r>
          <a:endParaRPr lang="ru-RU" sz="2400" kern="1200" dirty="0"/>
        </a:p>
      </dsp:txBody>
      <dsp:txXfrm>
        <a:off x="373651" y="1453071"/>
        <a:ext cx="7473024" cy="1268521"/>
      </dsp:txXfrm>
    </dsp:sp>
    <dsp:sp modelId="{A92F466C-8A0D-4472-B31C-6BE96A89409F}">
      <dsp:nvSpPr>
        <dsp:cNvPr id="0" name=""/>
        <dsp:cNvSpPr/>
      </dsp:nvSpPr>
      <dsp:spPr>
        <a:xfrm>
          <a:off x="0" y="4505888"/>
          <a:ext cx="78486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F90FE5-F6D5-4359-A61F-915410237828}">
      <dsp:nvSpPr>
        <dsp:cNvPr id="0" name=""/>
        <dsp:cNvSpPr/>
      </dsp:nvSpPr>
      <dsp:spPr>
        <a:xfrm>
          <a:off x="375575" y="3206802"/>
          <a:ext cx="7473024" cy="17508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Выбор и утверждение содержания части образовательной программы, формируемой участниками образовательных отношений, определение ее соответствия ФГОС ДО отнесено </a:t>
          </a:r>
          <a:r>
            <a:rPr lang="ru-RU" sz="2400" b="1" kern="1200" dirty="0" smtClean="0"/>
            <a:t>к компетенции Организации</a:t>
          </a:r>
          <a:endParaRPr lang="ru-RU" sz="2400" b="1" kern="1200" dirty="0"/>
        </a:p>
      </dsp:txBody>
      <dsp:txXfrm>
        <a:off x="375575" y="3206802"/>
        <a:ext cx="7473024" cy="175081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679E07-F024-4669-B7B4-7C7B2D2B7BDF}">
      <dsp:nvSpPr>
        <dsp:cNvPr id="0" name=""/>
        <dsp:cNvSpPr/>
      </dsp:nvSpPr>
      <dsp:spPr>
        <a:xfrm>
          <a:off x="0" y="4015184"/>
          <a:ext cx="7619999" cy="13178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Экспертиза</a:t>
          </a:r>
          <a:endParaRPr lang="ru-RU" sz="2500" kern="1200" dirty="0"/>
        </a:p>
      </dsp:txBody>
      <dsp:txXfrm>
        <a:off x="0" y="4015184"/>
        <a:ext cx="7619999" cy="711651"/>
      </dsp:txXfrm>
    </dsp:sp>
    <dsp:sp modelId="{B73524E3-CDE5-408B-985A-E89C1FB2EC74}">
      <dsp:nvSpPr>
        <dsp:cNvPr id="0" name=""/>
        <dsp:cNvSpPr/>
      </dsp:nvSpPr>
      <dsp:spPr>
        <a:xfrm>
          <a:off x="0" y="4700478"/>
          <a:ext cx="7619999" cy="6062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/>
            <a:t>Проводить экспертизу новых ОП ДО на основе ФОП ДО к 1 сентября </a:t>
          </a:r>
          <a:r>
            <a:rPr lang="ru-RU" sz="1900" b="0" kern="1200" smtClean="0"/>
            <a:t>не </a:t>
          </a:r>
          <a:r>
            <a:rPr lang="ru-RU" sz="1900" b="0" kern="1200" smtClean="0"/>
            <a:t>нужно</a:t>
          </a:r>
          <a:endParaRPr lang="ru-RU" sz="1900" b="0" kern="1200" dirty="0"/>
        </a:p>
      </dsp:txBody>
      <dsp:txXfrm>
        <a:off x="0" y="4700478"/>
        <a:ext cx="7619999" cy="606221"/>
      </dsp:txXfrm>
    </dsp:sp>
    <dsp:sp modelId="{1ECC511D-7E55-4634-AE29-D0ABA7D23353}">
      <dsp:nvSpPr>
        <dsp:cNvPr id="0" name=""/>
        <dsp:cNvSpPr/>
      </dsp:nvSpPr>
      <dsp:spPr>
        <a:xfrm rot="10800000">
          <a:off x="0" y="2008063"/>
          <a:ext cx="7619999" cy="202688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Образовательная деятельность</a:t>
          </a:r>
          <a:endParaRPr lang="ru-RU" sz="2500" kern="1200" dirty="0"/>
        </a:p>
      </dsp:txBody>
      <dsp:txXfrm>
        <a:off x="0" y="2008063"/>
        <a:ext cx="7619999" cy="711437"/>
      </dsp:txXfrm>
    </dsp:sp>
    <dsp:sp modelId="{D7059D2A-85F9-48BE-9EE6-ABD8F9D3A1A6}">
      <dsp:nvSpPr>
        <dsp:cNvPr id="0" name=""/>
        <dsp:cNvSpPr/>
      </dsp:nvSpPr>
      <dsp:spPr>
        <a:xfrm>
          <a:off x="0" y="2719501"/>
          <a:ext cx="7619999" cy="6060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/>
            <a:t>Образовательная организация самостоятельно определяет виды занятий и распределяет их по дням </a:t>
          </a:r>
          <a:r>
            <a:rPr lang="ru-RU" sz="1900" b="0" kern="1200" dirty="0" smtClean="0"/>
            <a:t>недели</a:t>
          </a:r>
          <a:endParaRPr lang="ru-RU" sz="1900" b="0" kern="1200" dirty="0"/>
        </a:p>
      </dsp:txBody>
      <dsp:txXfrm>
        <a:off x="0" y="2719501"/>
        <a:ext cx="7619999" cy="606039"/>
      </dsp:txXfrm>
    </dsp:sp>
    <dsp:sp modelId="{2DAC0918-58B6-43BD-A756-2C30B4B2C2F3}">
      <dsp:nvSpPr>
        <dsp:cNvPr id="0" name=""/>
        <dsp:cNvSpPr/>
      </dsp:nvSpPr>
      <dsp:spPr>
        <a:xfrm rot="10800000">
          <a:off x="0" y="10"/>
          <a:ext cx="7619999" cy="202688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УМК</a:t>
          </a:r>
          <a:endParaRPr lang="ru-RU" sz="2500" kern="1200" dirty="0"/>
        </a:p>
      </dsp:txBody>
      <dsp:txXfrm>
        <a:off x="0" y="10"/>
        <a:ext cx="7619999" cy="711437"/>
      </dsp:txXfrm>
    </dsp:sp>
    <dsp:sp modelId="{39A799DC-6542-4E60-8AFF-F7831FE3EA13}">
      <dsp:nvSpPr>
        <dsp:cNvPr id="0" name=""/>
        <dsp:cNvSpPr/>
      </dsp:nvSpPr>
      <dsp:spPr>
        <a:xfrm>
          <a:off x="0" y="712380"/>
          <a:ext cx="7619999" cy="6060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Учебные издания, используемые при реализации образовательных программ дошкольного образования, определяются организацией, осуществляющей образовательную </a:t>
          </a:r>
          <a:r>
            <a:rPr lang="ru-RU" sz="1600" kern="1200" dirty="0" smtClean="0"/>
            <a:t>деятельность</a:t>
          </a:r>
          <a:endParaRPr lang="ru-RU" sz="1600" kern="1200" dirty="0"/>
        </a:p>
      </dsp:txBody>
      <dsp:txXfrm>
        <a:off x="0" y="712380"/>
        <a:ext cx="7619999" cy="606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98E01-97CE-48DE-B0D4-141FC89F4385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438F0-AAEF-40BC-9C49-0E87D254E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6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5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75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5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B4F3-3C29-42A4-8FE5-A1316E5930F2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1142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B4F3-3C29-42A4-8FE5-A1316E5930F2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1142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B4F3-3C29-42A4-8FE5-A1316E5930F2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1142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B4F3-3C29-42A4-8FE5-A1316E5930F2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1142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B4F3-3C29-42A4-8FE5-A1316E5930F2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1142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B4F3-3C29-42A4-8FE5-A1316E5930F2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1142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B4F3-3C29-42A4-8FE5-A1316E5930F2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1142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B4F3-3C29-42A4-8FE5-A1316E5930F2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1142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B4F3-3C29-42A4-8FE5-A1316E5930F2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1142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B4F3-3C29-42A4-8FE5-A1316E5930F2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1142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B4F3-3C29-42A4-8FE5-A1316E5930F2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1142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B4F3-3C29-42A4-8FE5-A1316E5930F2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11425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B4F3-3C29-42A4-8FE5-A1316E5930F2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1142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B4F3-3C29-42A4-8FE5-A1316E5930F2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1142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B4F3-3C29-42A4-8FE5-A1316E5930F2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1142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B4F3-3C29-42A4-8FE5-A1316E5930F2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1142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B4F3-3C29-42A4-8FE5-A1316E5930F2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1142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B4F3-3C29-42A4-8FE5-A1316E5930F2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1142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B4F3-3C29-42A4-8FE5-A1316E5930F2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1142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B4F3-3C29-42A4-8FE5-A1316E5930F2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114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CC9554-1169-413F-AE5D-57D80560D80B}"/>
              </a:ext>
            </a:extLst>
          </p:cNvPr>
          <p:cNvSpPr txBox="1"/>
          <p:nvPr userDrawn="1"/>
        </p:nvSpPr>
        <p:spPr>
          <a:xfrm>
            <a:off x="8585310" y="6332345"/>
            <a:ext cx="393437" cy="314011"/>
          </a:xfrm>
          <a:prstGeom prst="rect">
            <a:avLst/>
          </a:prstGeom>
          <a:noFill/>
        </p:spPr>
        <p:txBody>
          <a:bodyPr wrap="square" lIns="69673" tIns="34837" rIns="69673" bIns="34837">
            <a:spAutoFit/>
          </a:bodyPr>
          <a:lstStyle/>
          <a:p>
            <a:pPr algn="r" defTabSz="444982">
              <a:lnSpc>
                <a:spcPts val="1905"/>
              </a:lnSpc>
            </a:pPr>
            <a:fld id="{D5F9D332-E083-470C-93C5-D28EBD0A26B5}" type="slidenum">
              <a:rPr lang="ru-RU" sz="900" b="1" smtClean="0">
                <a:solidFill>
                  <a:prstClr val="white">
                    <a:lumMod val="65000"/>
                  </a:prstClr>
                </a:solidFill>
                <a:latin typeface="Montserrat" panose="00000500000000000000" pitchFamily="50" charset="-52"/>
              </a:rPr>
              <a:pPr algn="r" defTabSz="444982">
                <a:lnSpc>
                  <a:spcPts val="1905"/>
                </a:lnSpc>
              </a:pPr>
              <a:t>‹#›</a:t>
            </a:fld>
            <a:endParaRPr lang="ru-RU" sz="900" dirty="0">
              <a:solidFill>
                <a:prstClr val="white">
                  <a:lumMod val="65000"/>
                </a:prstClr>
              </a:solidFill>
              <a:latin typeface="Montserrat" panose="00000500000000000000" pitchFamily="50" charset="-52"/>
            </a:endParaRPr>
          </a:p>
        </p:txBody>
      </p:sp>
      <p:grpSp>
        <p:nvGrpSpPr>
          <p:cNvPr id="2" name="Группа 7">
            <a:extLst>
              <a:ext uri="{FF2B5EF4-FFF2-40B4-BE49-F238E27FC236}">
                <a16:creationId xmlns:a16="http://schemas.microsoft.com/office/drawing/2014/main" xmlns="" id="{DBE215EF-4643-519C-6C2E-31DE1644195D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DE4776B0-EA2E-03EF-36CE-F0103C3C10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10230" t="14197" r="18354" b="4506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effectLst>
              <a:reflection endPos="0" dir="5400000" sy="-100000" algn="bl" rotWithShape="0"/>
            </a:effectLst>
          </p:spPr>
        </p:pic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81F1CB62-931F-BCCD-9783-A6527B7E429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9000">
                  <a:schemeClr val="bg1">
                    <a:alpha val="47442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4982"/>
              <a:endParaRPr lang="ru-RU" sz="900" u="sng" dirty="0">
                <a:solidFill>
                  <a:prstClr val="white"/>
                </a:solidFill>
              </a:endParaRPr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95EF6AB-BC7D-096D-F667-0F46BD181B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68434" b="-17109"/>
          <a:stretch/>
        </p:blipFill>
        <p:spPr>
          <a:xfrm>
            <a:off x="8528182" y="195444"/>
            <a:ext cx="502235" cy="5879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CC9554-1169-413F-AE5D-57D80560D80B}"/>
              </a:ext>
            </a:extLst>
          </p:cNvPr>
          <p:cNvSpPr txBox="1"/>
          <p:nvPr userDrawn="1"/>
        </p:nvSpPr>
        <p:spPr>
          <a:xfrm>
            <a:off x="8585310" y="6332345"/>
            <a:ext cx="393437" cy="314011"/>
          </a:xfrm>
          <a:prstGeom prst="rect">
            <a:avLst/>
          </a:prstGeom>
          <a:noFill/>
        </p:spPr>
        <p:txBody>
          <a:bodyPr wrap="square" lIns="69673" tIns="34837" rIns="69673" bIns="34837">
            <a:spAutoFit/>
          </a:bodyPr>
          <a:lstStyle/>
          <a:p>
            <a:pPr algn="r" defTabSz="444982">
              <a:lnSpc>
                <a:spcPts val="1905"/>
              </a:lnSpc>
            </a:pPr>
            <a:fld id="{D5F9D332-E083-470C-93C5-D28EBD0A26B5}" type="slidenum">
              <a:rPr lang="ru-RU" sz="900" b="1" smtClean="0">
                <a:solidFill>
                  <a:prstClr val="white">
                    <a:lumMod val="65000"/>
                  </a:prstClr>
                </a:solidFill>
                <a:latin typeface="Montserrat" panose="00000500000000000000" pitchFamily="50" charset="-52"/>
              </a:rPr>
              <a:pPr algn="r" defTabSz="444982">
                <a:lnSpc>
                  <a:spcPts val="1905"/>
                </a:lnSpc>
              </a:pPr>
              <a:t>‹#›</a:t>
            </a:fld>
            <a:endParaRPr lang="ru-RU" sz="900" dirty="0">
              <a:solidFill>
                <a:prstClr val="white">
                  <a:lumMod val="65000"/>
                </a:prstClr>
              </a:solidFill>
              <a:latin typeface="Montserrat" panose="00000500000000000000" pitchFamily="50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D0476E-BA9F-3CDB-E44F-42095A1C97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7000" contrast="11000"/>
                    </a14:imgEffect>
                  </a14:imgLayer>
                </a14:imgProps>
              </a:ext>
            </a:extLst>
          </a:blip>
          <a:srcRect l="16246" t="7135" r="16779" b="25891"/>
          <a:stretch/>
        </p:blipFill>
        <p:spPr>
          <a:xfrm>
            <a:off x="0" y="-27361"/>
            <a:ext cx="9144000" cy="688536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D7FAA92-384F-A3EC-AA61-42D29246FF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68434" b="-17109"/>
          <a:stretch/>
        </p:blipFill>
        <p:spPr>
          <a:xfrm>
            <a:off x="8528182" y="195444"/>
            <a:ext cx="502235" cy="58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216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CC9554-1169-413F-AE5D-57D80560D80B}"/>
              </a:ext>
            </a:extLst>
          </p:cNvPr>
          <p:cNvSpPr txBox="1"/>
          <p:nvPr userDrawn="1"/>
        </p:nvSpPr>
        <p:spPr>
          <a:xfrm>
            <a:off x="8585310" y="6332345"/>
            <a:ext cx="393437" cy="314011"/>
          </a:xfrm>
          <a:prstGeom prst="rect">
            <a:avLst/>
          </a:prstGeom>
          <a:noFill/>
        </p:spPr>
        <p:txBody>
          <a:bodyPr wrap="square" lIns="69673" tIns="34837" rIns="69673" bIns="34837">
            <a:spAutoFit/>
          </a:bodyPr>
          <a:lstStyle/>
          <a:p>
            <a:pPr algn="r" defTabSz="444982">
              <a:lnSpc>
                <a:spcPts val="1905"/>
              </a:lnSpc>
            </a:pPr>
            <a:fld id="{D5F9D332-E083-470C-93C5-D28EBD0A26B5}" type="slidenum">
              <a:rPr lang="ru-RU" sz="900" b="1" smtClean="0">
                <a:solidFill>
                  <a:prstClr val="white">
                    <a:lumMod val="65000"/>
                  </a:prstClr>
                </a:solidFill>
                <a:latin typeface="Montserrat" panose="00000500000000000000" pitchFamily="50" charset="-52"/>
              </a:rPr>
              <a:pPr algn="r" defTabSz="444982">
                <a:lnSpc>
                  <a:spcPts val="1905"/>
                </a:lnSpc>
              </a:pPr>
              <a:t>‹#›</a:t>
            </a:fld>
            <a:endParaRPr lang="ru-RU" sz="900" dirty="0">
              <a:solidFill>
                <a:prstClr val="white">
                  <a:lumMod val="65000"/>
                </a:prstClr>
              </a:solidFill>
              <a:latin typeface="Montserrat" panose="00000500000000000000" pitchFamily="50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C0E2248-3381-710A-A75A-70E5DA0E51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33000" contrast="20000"/>
                    </a14:imgEffect>
                  </a14:imgLayer>
                </a14:imgProps>
              </a:ext>
            </a:extLst>
          </a:blip>
          <a:srcRect l="12915" t="2" b="12915"/>
          <a:stretch/>
        </p:blipFill>
        <p:spPr>
          <a:xfrm>
            <a:off x="2" y="-1"/>
            <a:ext cx="9143759" cy="68580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097E1BB-3520-A6AE-22B0-9044D07BAF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369" y="685380"/>
            <a:ext cx="1744898" cy="20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314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EE31D12-1183-A1A2-B4C1-C9B526A64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31932" t="36237" r="16241" b="7092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Номер слайда 13">
            <a:extLst>
              <a:ext uri="{FF2B5EF4-FFF2-40B4-BE49-F238E27FC236}">
                <a16:creationId xmlns="" xmlns:a16="http://schemas.microsoft.com/office/drawing/2014/main" id="{5C8DF216-3633-B2CA-AAE0-F2910FE38457}"/>
              </a:ext>
            </a:extLst>
          </p:cNvPr>
          <p:cNvSpPr txBox="1">
            <a:spLocks/>
          </p:cNvSpPr>
          <p:nvPr userDrawn="1"/>
        </p:nvSpPr>
        <p:spPr>
          <a:xfrm>
            <a:off x="7272233" y="6242054"/>
            <a:ext cx="1671638" cy="365125"/>
          </a:xfrm>
          <a:prstGeom prst="rect">
            <a:avLst/>
          </a:prstGeom>
        </p:spPr>
        <p:txBody>
          <a:bodyPr vert="horz" lIns="62400" tIns="31200" rIns="62400" bIns="3120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8686F3-5CEE-AD4D-A44F-5D8312DE5C23}" type="slidenum">
              <a:rPr lang="ru-RU" sz="1700" b="1" smtClean="0">
                <a:solidFill>
                  <a:prstClr val="white">
                    <a:alpha val="34034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2200" b="1" dirty="0">
              <a:solidFill>
                <a:prstClr val="white">
                  <a:alpha val="34034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398242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69673" tIns="34837" rIns="69673" bIns="34837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1"/>
            <a:ext cx="4114800" cy="3017309"/>
          </a:xfrm>
          <a:prstGeom prst="rect">
            <a:avLst/>
          </a:prstGeom>
        </p:spPr>
        <p:txBody>
          <a:bodyPr vert="horz" lIns="69673" tIns="34837" rIns="69673" bIns="3483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0"/>
            <a:ext cx="1066800" cy="243417"/>
          </a:xfrm>
          <a:prstGeom prst="rect">
            <a:avLst/>
          </a:prstGeom>
        </p:spPr>
        <p:txBody>
          <a:bodyPr vert="horz" lIns="69673" tIns="34837" rIns="69673" bIns="34837" rtlCol="0" anchor="ctr"/>
          <a:lstStyle>
            <a:lvl1pPr algn="l" defTabSz="444982">
              <a:defRPr sz="5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099" y="4237570"/>
            <a:ext cx="1447800" cy="243417"/>
          </a:xfrm>
          <a:prstGeom prst="rect">
            <a:avLst/>
          </a:prstGeom>
        </p:spPr>
        <p:txBody>
          <a:bodyPr vert="horz" lIns="69673" tIns="34837" rIns="69673" bIns="34837" rtlCol="0" anchor="ctr"/>
          <a:lstStyle>
            <a:lvl1pPr algn="ctr" defTabSz="444982">
              <a:defRPr sz="5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0"/>
            <a:ext cx="1066800" cy="243417"/>
          </a:xfrm>
          <a:prstGeom prst="rect">
            <a:avLst/>
          </a:prstGeom>
        </p:spPr>
        <p:txBody>
          <a:bodyPr vert="horz" lIns="69673" tIns="34837" rIns="69673" bIns="34837" rtlCol="0" anchor="ctr"/>
          <a:lstStyle>
            <a:lvl1pPr algn="r" defTabSz="444982">
              <a:defRPr sz="5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407311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Montserrat" panose="00000500000000000000" pitchFamily="50" charset="-52"/>
          <a:ea typeface="+mj-ea"/>
          <a:cs typeface="+mj-cs"/>
        </a:defRPr>
      </a:lvl1pPr>
    </p:titleStyle>
    <p:bodyStyle>
      <a:lvl1pPr marL="152742" indent="-152742" algn="l" defTabSz="407311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1pPr>
      <a:lvl2pPr marL="330941" indent="-127284" algn="l" defTabSz="407311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2pPr>
      <a:lvl3pPr marL="509139" indent="-101828" algn="l" defTabSz="407311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3pPr>
      <a:lvl4pPr marL="712795" indent="-101828" algn="l" defTabSz="407311" rtl="0" eaLnBrk="1" latinLnBrk="0" hangingPunct="1">
        <a:spcBef>
          <a:spcPct val="20000"/>
        </a:spcBef>
        <a:buFont typeface="Arial" pitchFamily="34" charset="0"/>
        <a:buChar char="–"/>
        <a:defRPr sz="9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4pPr>
      <a:lvl5pPr marL="916450" indent="-101828" algn="l" defTabSz="407311" rtl="0" eaLnBrk="1" latinLnBrk="0" hangingPunct="1">
        <a:spcBef>
          <a:spcPct val="20000"/>
        </a:spcBef>
        <a:buFont typeface="Arial" pitchFamily="34" charset="0"/>
        <a:buChar char="»"/>
        <a:defRPr sz="9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5pPr>
      <a:lvl6pPr marL="1120105" indent="-101828" algn="l" defTabSz="407311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23761" indent="-101828" algn="l" defTabSz="407311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27416" indent="-101828" algn="l" defTabSz="407311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31071" indent="-101828" algn="l" defTabSz="407311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73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03655" algn="l" defTabSz="4073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07311" algn="l" defTabSz="4073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10966" algn="l" defTabSz="4073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14621" algn="l" defTabSz="4073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278" algn="l" defTabSz="4073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21933" algn="l" defTabSz="4073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425589" algn="l" defTabSz="4073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629244" algn="l" defTabSz="4073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jpeg"/><Relationship Id="rId9" Type="http://schemas.microsoft.com/office/2007/relationships/diagramDrawing" Target="../diagrams/drawin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7.jpeg"/><Relationship Id="rId9" Type="http://schemas.microsoft.com/office/2007/relationships/diagramDrawing" Target="../diagrams/drawing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304800" y="2895603"/>
            <a:ext cx="7517392" cy="2139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44970"/>
            <a:r>
              <a:rPr lang="ru-RU" sz="2800" dirty="0" smtClean="0">
                <a:solidFill>
                  <a:schemeClr val="bg1"/>
                </a:solidFill>
              </a:rPr>
              <a:t>Информационная и методическая поддержка перехода ДОО на Федеральную образовательную программу дошкольного образования</a:t>
            </a:r>
          </a:p>
          <a:p>
            <a:pPr defTabSz="444970"/>
            <a:endParaRPr lang="ru-RU" sz="2700" b="1" spc="60" dirty="0" smtClean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634782C-6FAC-414C-88C4-59E4BAA0CA4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256" y="249146"/>
            <a:ext cx="638793" cy="6359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A389C86-9DCE-7671-EA28-A53249215FAC}"/>
              </a:ext>
            </a:extLst>
          </p:cNvPr>
          <p:cNvSpPr txBox="1"/>
          <p:nvPr/>
        </p:nvSpPr>
        <p:spPr>
          <a:xfrm>
            <a:off x="381001" y="533400"/>
            <a:ext cx="8351041" cy="506373"/>
          </a:xfrm>
          <a:prstGeom prst="rect">
            <a:avLst/>
          </a:prstGeom>
          <a:noFill/>
        </p:spPr>
        <p:txBody>
          <a:bodyPr wrap="square" lIns="69675" tIns="34838" rIns="69675" bIns="34838">
            <a:spAutoFit/>
          </a:bodyPr>
          <a:lstStyle/>
          <a:p>
            <a:pPr algn="ctr">
              <a:lnSpc>
                <a:spcPts val="3429"/>
              </a:lnSpc>
            </a:pPr>
            <a:endParaRPr lang="ru-RU" b="1" spc="60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  <p:pic>
        <p:nvPicPr>
          <p:cNvPr id="46" name="Picture 5" descr="page3image56227856">
            <a:extLst>
              <a:ext uri="{FF2B5EF4-FFF2-40B4-BE49-F238E27FC236}">
                <a16:creationId xmlns="" xmlns:a16="http://schemas.microsoft.com/office/drawing/2014/main" id="{C425B18D-5234-8691-E1B5-EFEC84524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6" y="318273"/>
            <a:ext cx="456903" cy="609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634782C-6FAC-414C-88C4-59E4BAA0CA4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8178" y="110891"/>
            <a:ext cx="638793" cy="6359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457201"/>
            <a:ext cx="6477000" cy="646327"/>
          </a:xfrm>
          <a:prstGeom prst="rect">
            <a:avLst/>
          </a:prstGeom>
          <a:noFill/>
        </p:spPr>
        <p:txBody>
          <a:bodyPr wrap="square" lIns="91438" tIns="45718" rIns="91438" bIns="45718" rtlCol="0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ПИСЬМО МИНИСТЕРСТВА ПРОСВЕЩЕНИЯ «О НАПРАВЛЕНИИ МЕТОДИЧЕСКИХ РЕКОМЕНДАЦИЙ» ОТ 16.08.2023 № 03-1321</a:t>
            </a:r>
            <a:endParaRPr lang="ru-RU" dirty="0">
              <a:latin typeface="+mj-lt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1" y="1066801"/>
            <a:ext cx="7969687" cy="556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89089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A389C86-9DCE-7671-EA28-A53249215FAC}"/>
              </a:ext>
            </a:extLst>
          </p:cNvPr>
          <p:cNvSpPr txBox="1"/>
          <p:nvPr/>
        </p:nvSpPr>
        <p:spPr>
          <a:xfrm>
            <a:off x="381001" y="533400"/>
            <a:ext cx="8351041" cy="506373"/>
          </a:xfrm>
          <a:prstGeom prst="rect">
            <a:avLst/>
          </a:prstGeom>
          <a:noFill/>
        </p:spPr>
        <p:txBody>
          <a:bodyPr wrap="square" lIns="69675" tIns="34838" rIns="69675" bIns="34838">
            <a:spAutoFit/>
          </a:bodyPr>
          <a:lstStyle/>
          <a:p>
            <a:pPr algn="ctr">
              <a:lnSpc>
                <a:spcPts val="3429"/>
              </a:lnSpc>
            </a:pPr>
            <a:endParaRPr lang="ru-RU" b="1" spc="60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  <p:pic>
        <p:nvPicPr>
          <p:cNvPr id="46" name="Picture 5" descr="page3image56227856">
            <a:extLst>
              <a:ext uri="{FF2B5EF4-FFF2-40B4-BE49-F238E27FC236}">
                <a16:creationId xmlns="" xmlns:a16="http://schemas.microsoft.com/office/drawing/2014/main" id="{C425B18D-5234-8691-E1B5-EFEC84524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6" y="318273"/>
            <a:ext cx="456903" cy="609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634782C-6FAC-414C-88C4-59E4BAA0CA4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8178" y="110891"/>
            <a:ext cx="638793" cy="635971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1" y="685801"/>
            <a:ext cx="3771900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914400"/>
            <a:ext cx="3901366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89089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A389C86-9DCE-7671-EA28-A53249215FAC}"/>
              </a:ext>
            </a:extLst>
          </p:cNvPr>
          <p:cNvSpPr txBox="1"/>
          <p:nvPr/>
        </p:nvSpPr>
        <p:spPr>
          <a:xfrm>
            <a:off x="381001" y="533400"/>
            <a:ext cx="8351041" cy="506373"/>
          </a:xfrm>
          <a:prstGeom prst="rect">
            <a:avLst/>
          </a:prstGeom>
          <a:noFill/>
        </p:spPr>
        <p:txBody>
          <a:bodyPr wrap="square" lIns="69675" tIns="34838" rIns="69675" bIns="34838">
            <a:spAutoFit/>
          </a:bodyPr>
          <a:lstStyle/>
          <a:p>
            <a:pPr algn="ctr">
              <a:lnSpc>
                <a:spcPts val="3429"/>
              </a:lnSpc>
            </a:pPr>
            <a:endParaRPr lang="ru-RU" b="1" spc="60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  <p:pic>
        <p:nvPicPr>
          <p:cNvPr id="46" name="Picture 5" descr="page3image56227856">
            <a:extLst>
              <a:ext uri="{FF2B5EF4-FFF2-40B4-BE49-F238E27FC236}">
                <a16:creationId xmlns="" xmlns:a16="http://schemas.microsoft.com/office/drawing/2014/main" id="{C425B18D-5234-8691-E1B5-EFEC84524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6" y="318273"/>
            <a:ext cx="456903" cy="609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634782C-6FAC-414C-88C4-59E4BAA0CA4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8178" y="110891"/>
            <a:ext cx="638793" cy="6359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609601"/>
            <a:ext cx="6477000" cy="1200325"/>
          </a:xfrm>
          <a:prstGeom prst="rect">
            <a:avLst/>
          </a:prstGeom>
          <a:noFill/>
        </p:spPr>
        <p:txBody>
          <a:bodyPr wrap="square" lIns="91438" tIns="45718" rIns="91438" bIns="45718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РАЗДЕЛ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1.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СОДЕРЖАНИЕ ОБРАЗОВАТЕЛЬНОЙ ДЕЯТЕЛЬНОСТИ В ДОШКОЛЬНОЙ ОБРАЗОВАТЕЛЬНОЙ ОРГАНИЗАЦИИ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42" name="AutoShape 2" descr="https://shareslide.ru/img/thumbs/3c8d781695aa74db298c36ddd20da96d-800x.jpg"/>
          <p:cNvSpPr>
            <a:spLocks noChangeAspect="1" noChangeArrowheads="1"/>
          </p:cNvSpPr>
          <p:nvPr/>
        </p:nvSpPr>
        <p:spPr bwMode="auto">
          <a:xfrm>
            <a:off x="155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shareslide.ru/img/thumbs/3c8d781695aa74db298c36ddd20da96d-800x.jpg"/>
          <p:cNvSpPr>
            <a:spLocks noChangeAspect="1" noChangeArrowheads="1"/>
          </p:cNvSpPr>
          <p:nvPr/>
        </p:nvSpPr>
        <p:spPr bwMode="auto">
          <a:xfrm>
            <a:off x="155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shareslide.ru/img/thumbs/3c8d781695aa74db298c36ddd20da96d-800x.jpg"/>
          <p:cNvSpPr>
            <a:spLocks noChangeAspect="1" noChangeArrowheads="1"/>
          </p:cNvSpPr>
          <p:nvPr/>
        </p:nvSpPr>
        <p:spPr bwMode="auto">
          <a:xfrm>
            <a:off x="155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https://shareslide.ru/img/thumbs/3c8d781695aa74db298c36ddd20da96d-800x.jpg"/>
          <p:cNvSpPr>
            <a:spLocks noChangeAspect="1" noChangeArrowheads="1"/>
          </p:cNvSpPr>
          <p:nvPr/>
        </p:nvSpPr>
        <p:spPr bwMode="auto">
          <a:xfrm>
            <a:off x="155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https://shareslide.ru/img/thumbs/3c8d781695aa74db298c36ddd20da96d-800x.jpg"/>
          <p:cNvSpPr>
            <a:spLocks noChangeAspect="1" noChangeArrowheads="1"/>
          </p:cNvSpPr>
          <p:nvPr/>
        </p:nvSpPr>
        <p:spPr bwMode="auto">
          <a:xfrm>
            <a:off x="155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057401"/>
            <a:ext cx="2171700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2057400"/>
            <a:ext cx="5991136" cy="94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1" y="3657600"/>
            <a:ext cx="4854575" cy="113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89089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A389C86-9DCE-7671-EA28-A53249215FAC}"/>
              </a:ext>
            </a:extLst>
          </p:cNvPr>
          <p:cNvSpPr txBox="1"/>
          <p:nvPr/>
        </p:nvSpPr>
        <p:spPr>
          <a:xfrm>
            <a:off x="381001" y="533400"/>
            <a:ext cx="8351041" cy="506373"/>
          </a:xfrm>
          <a:prstGeom prst="rect">
            <a:avLst/>
          </a:prstGeom>
          <a:noFill/>
        </p:spPr>
        <p:txBody>
          <a:bodyPr wrap="square" lIns="69675" tIns="34838" rIns="69675" bIns="34838">
            <a:spAutoFit/>
          </a:bodyPr>
          <a:lstStyle/>
          <a:p>
            <a:pPr algn="ctr">
              <a:lnSpc>
                <a:spcPts val="3429"/>
              </a:lnSpc>
            </a:pPr>
            <a:endParaRPr lang="ru-RU" b="1" spc="60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  <p:pic>
        <p:nvPicPr>
          <p:cNvPr id="46" name="Picture 5" descr="page3image56227856">
            <a:extLst>
              <a:ext uri="{FF2B5EF4-FFF2-40B4-BE49-F238E27FC236}">
                <a16:creationId xmlns="" xmlns:a16="http://schemas.microsoft.com/office/drawing/2014/main" id="{C425B18D-5234-8691-E1B5-EFEC84524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6" y="318273"/>
            <a:ext cx="456903" cy="609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634782C-6FAC-414C-88C4-59E4BAA0CA4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8178" y="110891"/>
            <a:ext cx="638793" cy="635971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43000" y="228601"/>
            <a:ext cx="6705600" cy="964363"/>
          </a:xfrm>
          <a:prstGeom prst="rect">
            <a:avLst/>
          </a:prstGeom>
        </p:spPr>
        <p:txBody>
          <a:bodyPr wrap="square" lIns="91438" tIns="45718" rIns="91438" bIns="45718">
            <a:spAutoFit/>
          </a:bodyPr>
          <a:lstStyle/>
          <a:p>
            <a:pPr algn="ctr">
              <a:lnSpc>
                <a:spcPts val="3429"/>
              </a:lnSpc>
            </a:pPr>
            <a:r>
              <a:rPr lang="ru-RU" b="1" spc="6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Содержание образовательной деятельности</a:t>
            </a:r>
          </a:p>
          <a:p>
            <a:pPr algn="ctr">
              <a:lnSpc>
                <a:spcPts val="3429"/>
              </a:lnSpc>
            </a:pPr>
            <a:r>
              <a:rPr lang="ru-RU" b="1" spc="6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 по образовательным областям</a:t>
            </a:r>
            <a:endParaRPr lang="ru-RU" b="1" spc="60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90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A389C86-9DCE-7671-EA28-A53249215FAC}"/>
              </a:ext>
            </a:extLst>
          </p:cNvPr>
          <p:cNvSpPr txBox="1"/>
          <p:nvPr/>
        </p:nvSpPr>
        <p:spPr>
          <a:xfrm>
            <a:off x="381001" y="533400"/>
            <a:ext cx="8351041" cy="506373"/>
          </a:xfrm>
          <a:prstGeom prst="rect">
            <a:avLst/>
          </a:prstGeom>
          <a:noFill/>
        </p:spPr>
        <p:txBody>
          <a:bodyPr wrap="square" lIns="69675" tIns="34838" rIns="69675" bIns="34838">
            <a:spAutoFit/>
          </a:bodyPr>
          <a:lstStyle/>
          <a:p>
            <a:pPr algn="ctr">
              <a:lnSpc>
                <a:spcPts val="3429"/>
              </a:lnSpc>
            </a:pPr>
            <a:endParaRPr lang="ru-RU" b="1" spc="60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  <p:pic>
        <p:nvPicPr>
          <p:cNvPr id="46" name="Picture 5" descr="page3image56227856">
            <a:extLst>
              <a:ext uri="{FF2B5EF4-FFF2-40B4-BE49-F238E27FC236}">
                <a16:creationId xmlns="" xmlns:a16="http://schemas.microsoft.com/office/drawing/2014/main" id="{C425B18D-5234-8691-E1B5-EFEC84524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6" y="318273"/>
            <a:ext cx="456903" cy="609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634782C-6FAC-414C-88C4-59E4BAA0CA4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8178" y="110891"/>
            <a:ext cx="638793" cy="6359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609601"/>
            <a:ext cx="6477000" cy="830993"/>
          </a:xfrm>
          <a:prstGeom prst="rect">
            <a:avLst/>
          </a:prstGeom>
          <a:noFill/>
        </p:spPr>
        <p:txBody>
          <a:bodyPr wrap="square" lIns="91438" tIns="45718" rIns="91438" bIns="45718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РАЗДЕЛ 2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ВИДЫ ДЕТСКОЙ ДЕЯТЕЛЬНОСТИ И СПОСОБЫ ИХ ОРГАНИЗАЦИИ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42" name="AutoShape 2" descr="https://shareslide.ru/img/thumbs/3c8d781695aa74db298c36ddd20da96d-800x.jpg"/>
          <p:cNvSpPr>
            <a:spLocks noChangeAspect="1" noChangeArrowheads="1"/>
          </p:cNvSpPr>
          <p:nvPr/>
        </p:nvSpPr>
        <p:spPr bwMode="auto">
          <a:xfrm>
            <a:off x="155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shareslide.ru/img/thumbs/3c8d781695aa74db298c36ddd20da96d-800x.jpg"/>
          <p:cNvSpPr>
            <a:spLocks noChangeAspect="1" noChangeArrowheads="1"/>
          </p:cNvSpPr>
          <p:nvPr/>
        </p:nvSpPr>
        <p:spPr bwMode="auto">
          <a:xfrm>
            <a:off x="155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shareslide.ru/img/thumbs/3c8d781695aa74db298c36ddd20da96d-800x.jpg"/>
          <p:cNvSpPr>
            <a:spLocks noChangeAspect="1" noChangeArrowheads="1"/>
          </p:cNvSpPr>
          <p:nvPr/>
        </p:nvSpPr>
        <p:spPr bwMode="auto">
          <a:xfrm>
            <a:off x="155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https://shareslide.ru/img/thumbs/3c8d781695aa74db298c36ddd20da96d-800x.jpg"/>
          <p:cNvSpPr>
            <a:spLocks noChangeAspect="1" noChangeArrowheads="1"/>
          </p:cNvSpPr>
          <p:nvPr/>
        </p:nvSpPr>
        <p:spPr bwMode="auto">
          <a:xfrm>
            <a:off x="155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https://shareslide.ru/img/thumbs/3c8d781695aa74db298c36ddd20da96d-800x.jpg"/>
          <p:cNvSpPr>
            <a:spLocks noChangeAspect="1" noChangeArrowheads="1"/>
          </p:cNvSpPr>
          <p:nvPr/>
        </p:nvSpPr>
        <p:spPr bwMode="auto">
          <a:xfrm>
            <a:off x="155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990600" y="1905000"/>
            <a:ext cx="5867400" cy="2646874"/>
          </a:xfrm>
          <a:prstGeom prst="rect">
            <a:avLst/>
          </a:prstGeom>
          <a:noFill/>
        </p:spPr>
        <p:txBody>
          <a:bodyPr wrap="square" lIns="91438" tIns="45718" rIns="91438" bIns="45718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</a:rPr>
              <a:t>Общение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</a:rPr>
              <a:t>Предметная деятельность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</a:rPr>
              <a:t>Игровая деятельность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</a:rPr>
              <a:t>Двигательная  деятельность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</a:rPr>
              <a:t>Речевая деятельность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</a:rPr>
              <a:t>Экспериментирование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</a:rPr>
              <a:t>Музыкальная деятельность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</a:rPr>
              <a:t>Трудовая деятельность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35842" name="Picture 2" descr="https://i2.wp.com/salubit.com/wp-content/uploads/2018/05/Best-Educational-Toys-For-Toddlers-768x5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876800" y="4023138"/>
            <a:ext cx="3505200" cy="2336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89089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A389C86-9DCE-7671-EA28-A53249215FAC}"/>
              </a:ext>
            </a:extLst>
          </p:cNvPr>
          <p:cNvSpPr txBox="1"/>
          <p:nvPr/>
        </p:nvSpPr>
        <p:spPr>
          <a:xfrm>
            <a:off x="381001" y="533400"/>
            <a:ext cx="8351041" cy="506373"/>
          </a:xfrm>
          <a:prstGeom prst="rect">
            <a:avLst/>
          </a:prstGeom>
          <a:noFill/>
        </p:spPr>
        <p:txBody>
          <a:bodyPr wrap="square" lIns="69675" tIns="34838" rIns="69675" bIns="34838">
            <a:spAutoFit/>
          </a:bodyPr>
          <a:lstStyle/>
          <a:p>
            <a:pPr algn="ctr">
              <a:lnSpc>
                <a:spcPts val="3429"/>
              </a:lnSpc>
            </a:pPr>
            <a:endParaRPr lang="ru-RU" b="1" spc="60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  <p:pic>
        <p:nvPicPr>
          <p:cNvPr id="46" name="Picture 5" descr="page3image56227856">
            <a:extLst>
              <a:ext uri="{FF2B5EF4-FFF2-40B4-BE49-F238E27FC236}">
                <a16:creationId xmlns="" xmlns:a16="http://schemas.microsoft.com/office/drawing/2014/main" id="{C425B18D-5234-8691-E1B5-EFEC84524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6" y="318273"/>
            <a:ext cx="456903" cy="609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634782C-6FAC-414C-88C4-59E4BAA0CA4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8178" y="110891"/>
            <a:ext cx="638793" cy="6359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609601"/>
            <a:ext cx="6629400" cy="1200325"/>
          </a:xfrm>
          <a:prstGeom prst="rect">
            <a:avLst/>
          </a:prstGeom>
          <a:noFill/>
        </p:spPr>
        <p:txBody>
          <a:bodyPr wrap="square" lIns="91438" tIns="45718" rIns="91438" bIns="45718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РАЗДЕЛ 3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ПЕДАГОГИЧЕСКАЯ ДИАГНОСТИКА В ДОШКОЛЬНОЙ ОБРАЗОВАТЕЛЬНОЙ ОРГАНИЗАЦИИ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42" name="AutoShape 2" descr="https://shareslide.ru/img/thumbs/3c8d781695aa74db298c36ddd20da96d-800x.jpg"/>
          <p:cNvSpPr>
            <a:spLocks noChangeAspect="1" noChangeArrowheads="1"/>
          </p:cNvSpPr>
          <p:nvPr/>
        </p:nvSpPr>
        <p:spPr bwMode="auto">
          <a:xfrm>
            <a:off x="155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shareslide.ru/img/thumbs/3c8d781695aa74db298c36ddd20da96d-800x.jpg"/>
          <p:cNvSpPr>
            <a:spLocks noChangeAspect="1" noChangeArrowheads="1"/>
          </p:cNvSpPr>
          <p:nvPr/>
        </p:nvSpPr>
        <p:spPr bwMode="auto">
          <a:xfrm>
            <a:off x="155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shareslide.ru/img/thumbs/3c8d781695aa74db298c36ddd20da96d-800x.jpg"/>
          <p:cNvSpPr>
            <a:spLocks noChangeAspect="1" noChangeArrowheads="1"/>
          </p:cNvSpPr>
          <p:nvPr/>
        </p:nvSpPr>
        <p:spPr bwMode="auto">
          <a:xfrm>
            <a:off x="155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https://shareslide.ru/img/thumbs/3c8d781695aa74db298c36ddd20da96d-800x.jpg"/>
          <p:cNvSpPr>
            <a:spLocks noChangeAspect="1" noChangeArrowheads="1"/>
          </p:cNvSpPr>
          <p:nvPr/>
        </p:nvSpPr>
        <p:spPr bwMode="auto">
          <a:xfrm>
            <a:off x="155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https://shareslide.ru/img/thumbs/3c8d781695aa74db298c36ddd20da96d-800x.jpg"/>
          <p:cNvSpPr>
            <a:spLocks noChangeAspect="1" noChangeArrowheads="1"/>
          </p:cNvSpPr>
          <p:nvPr/>
        </p:nvSpPr>
        <p:spPr bwMode="auto">
          <a:xfrm>
            <a:off x="155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34" name="Picture 2" descr="https://disshelp.ru/blog/wp-content/uploads/2021/09/https-u18-edu35-ru-images-fgos-jpg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1" y="1747838"/>
            <a:ext cx="3124200" cy="1757362"/>
          </a:xfrm>
          <a:prstGeom prst="rect">
            <a:avLst/>
          </a:prstGeom>
          <a:noFill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6" cstate="print"/>
          <a:srcRect t="2658"/>
          <a:stretch>
            <a:fillRect/>
          </a:stretch>
        </p:blipFill>
        <p:spPr bwMode="auto">
          <a:xfrm>
            <a:off x="1066800" y="3352800"/>
            <a:ext cx="7239000" cy="30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89089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A389C86-9DCE-7671-EA28-A53249215FAC}"/>
              </a:ext>
            </a:extLst>
          </p:cNvPr>
          <p:cNvSpPr txBox="1"/>
          <p:nvPr/>
        </p:nvSpPr>
        <p:spPr>
          <a:xfrm>
            <a:off x="381001" y="533400"/>
            <a:ext cx="8351041" cy="506373"/>
          </a:xfrm>
          <a:prstGeom prst="rect">
            <a:avLst/>
          </a:prstGeom>
          <a:noFill/>
        </p:spPr>
        <p:txBody>
          <a:bodyPr wrap="square" lIns="69675" tIns="34838" rIns="69675" bIns="34838">
            <a:spAutoFit/>
          </a:bodyPr>
          <a:lstStyle/>
          <a:p>
            <a:pPr algn="ctr">
              <a:lnSpc>
                <a:spcPts val="3429"/>
              </a:lnSpc>
            </a:pPr>
            <a:endParaRPr lang="ru-RU" b="1" spc="60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  <p:pic>
        <p:nvPicPr>
          <p:cNvPr id="46" name="Picture 5" descr="page3image56227856">
            <a:extLst>
              <a:ext uri="{FF2B5EF4-FFF2-40B4-BE49-F238E27FC236}">
                <a16:creationId xmlns="" xmlns:a16="http://schemas.microsoft.com/office/drawing/2014/main" id="{C425B18D-5234-8691-E1B5-EFEC84524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6" y="318273"/>
            <a:ext cx="456903" cy="609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634782C-6FAC-414C-88C4-59E4BAA0CA4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8178" y="110891"/>
            <a:ext cx="638793" cy="635971"/>
          </a:xfrm>
          <a:prstGeom prst="rect">
            <a:avLst/>
          </a:prstGeom>
        </p:spPr>
      </p:pic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5" cstate="print"/>
          <a:srcRect t="28993"/>
          <a:stretch>
            <a:fillRect/>
          </a:stretch>
        </p:blipFill>
        <p:spPr bwMode="auto">
          <a:xfrm>
            <a:off x="685801" y="2209800"/>
            <a:ext cx="6835775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76400" y="838201"/>
            <a:ext cx="6096000" cy="646327"/>
          </a:xfrm>
          <a:prstGeom prst="rect">
            <a:avLst/>
          </a:prstGeom>
          <a:noFill/>
        </p:spPr>
        <p:txBody>
          <a:bodyPr wrap="square" lIns="91438" tIns="45718" rIns="91438" bIns="45718" rtlCol="0">
            <a:spAutoFit/>
          </a:bodyPr>
          <a:lstStyle/>
          <a:p>
            <a:r>
              <a:rPr lang="ru-RU" b="1" i="1" dirty="0" smtClean="0"/>
              <a:t>При проведении педагогической диагностики педагог может использовать готовые карты развития:</a:t>
            </a:r>
            <a:endParaRPr lang="ru-RU" b="1" i="1" dirty="0"/>
          </a:p>
        </p:txBody>
      </p:sp>
      <p:pic>
        <p:nvPicPr>
          <p:cNvPr id="39939" name="Picture 3" descr="http://dou96.ucoz.ru/foto_diagnosti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3810000"/>
            <a:ext cx="4648200" cy="2608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89089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A389C86-9DCE-7671-EA28-A53249215FAC}"/>
              </a:ext>
            </a:extLst>
          </p:cNvPr>
          <p:cNvSpPr txBox="1"/>
          <p:nvPr/>
        </p:nvSpPr>
        <p:spPr>
          <a:xfrm>
            <a:off x="381001" y="533400"/>
            <a:ext cx="8351041" cy="506373"/>
          </a:xfrm>
          <a:prstGeom prst="rect">
            <a:avLst/>
          </a:prstGeom>
          <a:noFill/>
        </p:spPr>
        <p:txBody>
          <a:bodyPr wrap="square" lIns="69675" tIns="34838" rIns="69675" bIns="34838">
            <a:spAutoFit/>
          </a:bodyPr>
          <a:lstStyle/>
          <a:p>
            <a:pPr algn="ctr">
              <a:lnSpc>
                <a:spcPts val="3429"/>
              </a:lnSpc>
            </a:pPr>
            <a:endParaRPr lang="ru-RU" b="1" spc="60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  <p:pic>
        <p:nvPicPr>
          <p:cNvPr id="46" name="Picture 5" descr="page3image56227856">
            <a:extLst>
              <a:ext uri="{FF2B5EF4-FFF2-40B4-BE49-F238E27FC236}">
                <a16:creationId xmlns="" xmlns:a16="http://schemas.microsoft.com/office/drawing/2014/main" id="{C425B18D-5234-8691-E1B5-EFEC84524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6" y="318273"/>
            <a:ext cx="456903" cy="609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634782C-6FAC-414C-88C4-59E4BAA0CA4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8178" y="110891"/>
            <a:ext cx="638793" cy="635971"/>
          </a:xfrm>
          <a:prstGeom prst="rect">
            <a:avLst/>
          </a:prstGeom>
        </p:spPr>
      </p:pic>
      <p:sp>
        <p:nvSpPr>
          <p:cNvPr id="10242" name="AutoShape 2" descr="https://shareslide.ru/img/thumbs/3c8d781695aa74db298c36ddd20da96d-800x.jpg"/>
          <p:cNvSpPr>
            <a:spLocks noChangeAspect="1" noChangeArrowheads="1"/>
          </p:cNvSpPr>
          <p:nvPr/>
        </p:nvSpPr>
        <p:spPr bwMode="auto">
          <a:xfrm>
            <a:off x="155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shareslide.ru/img/thumbs/3c8d781695aa74db298c36ddd20da96d-800x.jpg"/>
          <p:cNvSpPr>
            <a:spLocks noChangeAspect="1" noChangeArrowheads="1"/>
          </p:cNvSpPr>
          <p:nvPr/>
        </p:nvSpPr>
        <p:spPr bwMode="auto">
          <a:xfrm>
            <a:off x="155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shareslide.ru/img/thumbs/3c8d781695aa74db298c36ddd20da96d-800x.jpg"/>
          <p:cNvSpPr>
            <a:spLocks noChangeAspect="1" noChangeArrowheads="1"/>
          </p:cNvSpPr>
          <p:nvPr/>
        </p:nvSpPr>
        <p:spPr bwMode="auto">
          <a:xfrm>
            <a:off x="155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https://shareslide.ru/img/thumbs/3c8d781695aa74db298c36ddd20da96d-800x.jpg"/>
          <p:cNvSpPr>
            <a:spLocks noChangeAspect="1" noChangeArrowheads="1"/>
          </p:cNvSpPr>
          <p:nvPr/>
        </p:nvSpPr>
        <p:spPr bwMode="auto">
          <a:xfrm>
            <a:off x="155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https://shareslide.ru/img/thumbs/3c8d781695aa74db298c36ddd20da96d-800x.jpg"/>
          <p:cNvSpPr>
            <a:spLocks noChangeAspect="1" noChangeArrowheads="1"/>
          </p:cNvSpPr>
          <p:nvPr/>
        </p:nvSpPr>
        <p:spPr bwMode="auto">
          <a:xfrm>
            <a:off x="155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509580"/>
            <a:ext cx="4206166" cy="55864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89089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A389C86-9DCE-7671-EA28-A53249215FAC}"/>
              </a:ext>
            </a:extLst>
          </p:cNvPr>
          <p:cNvSpPr txBox="1"/>
          <p:nvPr/>
        </p:nvSpPr>
        <p:spPr>
          <a:xfrm>
            <a:off x="381001" y="533400"/>
            <a:ext cx="8351041" cy="506373"/>
          </a:xfrm>
          <a:prstGeom prst="rect">
            <a:avLst/>
          </a:prstGeom>
          <a:noFill/>
        </p:spPr>
        <p:txBody>
          <a:bodyPr wrap="square" lIns="69675" tIns="34838" rIns="69675" bIns="34838">
            <a:spAutoFit/>
          </a:bodyPr>
          <a:lstStyle/>
          <a:p>
            <a:pPr algn="ctr">
              <a:lnSpc>
                <a:spcPts val="3429"/>
              </a:lnSpc>
            </a:pPr>
            <a:endParaRPr lang="ru-RU" b="1" spc="60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  <p:pic>
        <p:nvPicPr>
          <p:cNvPr id="46" name="Picture 5" descr="page3image56227856">
            <a:extLst>
              <a:ext uri="{FF2B5EF4-FFF2-40B4-BE49-F238E27FC236}">
                <a16:creationId xmlns="" xmlns:a16="http://schemas.microsoft.com/office/drawing/2014/main" id="{C425B18D-5234-8691-E1B5-EFEC84524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6" y="318273"/>
            <a:ext cx="456903" cy="609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634782C-6FAC-414C-88C4-59E4BAA0CA4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8178" y="110891"/>
            <a:ext cx="638793" cy="635971"/>
          </a:xfrm>
          <a:prstGeom prst="rect">
            <a:avLst/>
          </a:prstGeom>
        </p:spPr>
      </p:pic>
      <p:sp>
        <p:nvSpPr>
          <p:cNvPr id="10242" name="AutoShape 2" descr="https://shareslide.ru/img/thumbs/3c8d781695aa74db298c36ddd20da96d-800x.jpg"/>
          <p:cNvSpPr>
            <a:spLocks noChangeAspect="1" noChangeArrowheads="1"/>
          </p:cNvSpPr>
          <p:nvPr/>
        </p:nvSpPr>
        <p:spPr bwMode="auto">
          <a:xfrm>
            <a:off x="155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shareslide.ru/img/thumbs/3c8d781695aa74db298c36ddd20da96d-800x.jpg"/>
          <p:cNvSpPr>
            <a:spLocks noChangeAspect="1" noChangeArrowheads="1"/>
          </p:cNvSpPr>
          <p:nvPr/>
        </p:nvSpPr>
        <p:spPr bwMode="auto">
          <a:xfrm>
            <a:off x="155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shareslide.ru/img/thumbs/3c8d781695aa74db298c36ddd20da96d-800x.jpg"/>
          <p:cNvSpPr>
            <a:spLocks noChangeAspect="1" noChangeArrowheads="1"/>
          </p:cNvSpPr>
          <p:nvPr/>
        </p:nvSpPr>
        <p:spPr bwMode="auto">
          <a:xfrm>
            <a:off x="155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https://shareslide.ru/img/thumbs/3c8d781695aa74db298c36ddd20da96d-800x.jpg"/>
          <p:cNvSpPr>
            <a:spLocks noChangeAspect="1" noChangeArrowheads="1"/>
          </p:cNvSpPr>
          <p:nvPr/>
        </p:nvSpPr>
        <p:spPr bwMode="auto">
          <a:xfrm>
            <a:off x="155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https://shareslide.ru/img/thumbs/3c8d781695aa74db298c36ddd20da96d-800x.jpg"/>
          <p:cNvSpPr>
            <a:spLocks noChangeAspect="1" noChangeArrowheads="1"/>
          </p:cNvSpPr>
          <p:nvPr/>
        </p:nvSpPr>
        <p:spPr bwMode="auto">
          <a:xfrm>
            <a:off x="155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05000"/>
            <a:ext cx="8948738" cy="20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89089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A389C86-9DCE-7671-EA28-A53249215FAC}"/>
              </a:ext>
            </a:extLst>
          </p:cNvPr>
          <p:cNvSpPr txBox="1"/>
          <p:nvPr/>
        </p:nvSpPr>
        <p:spPr>
          <a:xfrm>
            <a:off x="381001" y="533400"/>
            <a:ext cx="8351041" cy="506373"/>
          </a:xfrm>
          <a:prstGeom prst="rect">
            <a:avLst/>
          </a:prstGeom>
          <a:noFill/>
        </p:spPr>
        <p:txBody>
          <a:bodyPr wrap="square" lIns="69675" tIns="34838" rIns="69675" bIns="34838">
            <a:spAutoFit/>
          </a:bodyPr>
          <a:lstStyle/>
          <a:p>
            <a:pPr algn="ctr">
              <a:lnSpc>
                <a:spcPts val="3429"/>
              </a:lnSpc>
            </a:pPr>
            <a:endParaRPr lang="ru-RU" b="1" spc="60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  <p:pic>
        <p:nvPicPr>
          <p:cNvPr id="46" name="Picture 5" descr="page3image56227856">
            <a:extLst>
              <a:ext uri="{FF2B5EF4-FFF2-40B4-BE49-F238E27FC236}">
                <a16:creationId xmlns="" xmlns:a16="http://schemas.microsoft.com/office/drawing/2014/main" id="{C425B18D-5234-8691-E1B5-EFEC84524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6" y="318273"/>
            <a:ext cx="456903" cy="609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634782C-6FAC-414C-88C4-59E4BAA0CA4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8178" y="110891"/>
            <a:ext cx="638793" cy="6359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609601"/>
            <a:ext cx="6629400" cy="461661"/>
          </a:xfrm>
          <a:prstGeom prst="rect">
            <a:avLst/>
          </a:prstGeom>
          <a:noFill/>
        </p:spPr>
        <p:txBody>
          <a:bodyPr wrap="square" lIns="91438" tIns="45718" rIns="91438" bIns="45718" rtlCol="0">
            <a:spAutoFit/>
          </a:bodyPr>
          <a:lstStyle/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42" name="AutoShape 2" descr="https://shareslide.ru/img/thumbs/3c8d781695aa74db298c36ddd20da96d-800x.jpg"/>
          <p:cNvSpPr>
            <a:spLocks noChangeAspect="1" noChangeArrowheads="1"/>
          </p:cNvSpPr>
          <p:nvPr/>
        </p:nvSpPr>
        <p:spPr bwMode="auto">
          <a:xfrm>
            <a:off x="155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shareslide.ru/img/thumbs/3c8d781695aa74db298c36ddd20da96d-800x.jpg"/>
          <p:cNvSpPr>
            <a:spLocks noChangeAspect="1" noChangeArrowheads="1"/>
          </p:cNvSpPr>
          <p:nvPr/>
        </p:nvSpPr>
        <p:spPr bwMode="auto">
          <a:xfrm>
            <a:off x="155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shareslide.ru/img/thumbs/3c8d781695aa74db298c36ddd20da96d-800x.jpg"/>
          <p:cNvSpPr>
            <a:spLocks noChangeAspect="1" noChangeArrowheads="1"/>
          </p:cNvSpPr>
          <p:nvPr/>
        </p:nvSpPr>
        <p:spPr bwMode="auto">
          <a:xfrm>
            <a:off x="155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https://shareslide.ru/img/thumbs/3c8d781695aa74db298c36ddd20da96d-800x.jpg"/>
          <p:cNvSpPr>
            <a:spLocks noChangeAspect="1" noChangeArrowheads="1"/>
          </p:cNvSpPr>
          <p:nvPr/>
        </p:nvSpPr>
        <p:spPr bwMode="auto">
          <a:xfrm>
            <a:off x="155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https://shareslide.ru/img/thumbs/3c8d781695aa74db298c36ddd20da96d-800x.jpg"/>
          <p:cNvSpPr>
            <a:spLocks noChangeAspect="1" noChangeArrowheads="1"/>
          </p:cNvSpPr>
          <p:nvPr/>
        </p:nvSpPr>
        <p:spPr bwMode="auto">
          <a:xfrm>
            <a:off x="155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3" name="Схема 12"/>
          <p:cNvGraphicFramePr/>
          <p:nvPr/>
        </p:nvGraphicFramePr>
        <p:xfrm>
          <a:off x="685800" y="838200"/>
          <a:ext cx="7848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428908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5B9CECD7-E451-9C63-75E6-175C535063A9}"/>
              </a:ext>
            </a:extLst>
          </p:cNvPr>
          <p:cNvSpPr/>
          <p:nvPr/>
        </p:nvSpPr>
        <p:spPr>
          <a:xfrm>
            <a:off x="3200400" y="1371600"/>
            <a:ext cx="2592204" cy="735558"/>
          </a:xfrm>
          <a:prstGeom prst="rect">
            <a:avLst/>
          </a:prstGeom>
          <a:solidFill>
            <a:srgbClr val="31356E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9675" tIns="34838" rIns="69675" bIns="34838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Montserrat" pitchFamily="2" charset="0"/>
              </a:rPr>
              <a:t>ФЕДЕРАЛЬНЫЙ УРОВЕНЬ </a:t>
            </a:r>
            <a:endParaRPr lang="ru-RU" sz="12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0416F30-60CD-C827-D2B0-F17F501C2D22}"/>
              </a:ext>
            </a:extLst>
          </p:cNvPr>
          <p:cNvSpPr/>
          <p:nvPr/>
        </p:nvSpPr>
        <p:spPr>
          <a:xfrm>
            <a:off x="381001" y="2438401"/>
            <a:ext cx="8338527" cy="3801999"/>
          </a:xfrm>
          <a:prstGeom prst="rect">
            <a:avLst/>
          </a:prstGeom>
          <a:solidFill>
            <a:srgbClr val="EEECE1">
              <a:alpha val="50980"/>
            </a:srgbClr>
          </a:solidFill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9675" tIns="34838" rIns="69675" bIns="34838" rtlCol="0" anchor="ctr"/>
          <a:lstStyle/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900" b="1" dirty="0" smtClean="0">
              <a:solidFill>
                <a:srgbClr val="000000"/>
              </a:solidFill>
              <a:latin typeface="Montserrat" pitchFamily="2" charset="0"/>
              <a:ea typeface="Times New Roman" panose="02020603050405020304" pitchFamily="18" charset="0"/>
            </a:endParaRPr>
          </a:p>
          <a:p>
            <a:pPr algn="just"/>
            <a:endParaRPr lang="ru-RU" sz="900" b="1" dirty="0" smtClean="0">
              <a:solidFill>
                <a:srgbClr val="000000"/>
              </a:solidFill>
              <a:latin typeface="Montserrat" pitchFamily="2" charset="0"/>
              <a:ea typeface="Times New Roman" panose="02020603050405020304" pitchFamily="18" charset="0"/>
            </a:endParaRPr>
          </a:p>
          <a:p>
            <a:pPr algn="just"/>
            <a:endParaRPr lang="ru-RU" sz="900" b="1" dirty="0" smtClean="0">
              <a:solidFill>
                <a:srgbClr val="000000"/>
              </a:solidFill>
              <a:latin typeface="Montserrat" pitchFamily="2" charset="0"/>
              <a:ea typeface="Times New Roman" panose="02020603050405020304" pitchFamily="18" charset="0"/>
            </a:endParaRPr>
          </a:p>
          <a:p>
            <a:pPr algn="just"/>
            <a:endParaRPr lang="ru-RU" sz="900" b="1" dirty="0" smtClean="0">
              <a:solidFill>
                <a:srgbClr val="000000"/>
              </a:solidFill>
              <a:latin typeface="Montserrat" pitchFamily="2" charset="0"/>
              <a:ea typeface="Times New Roman" panose="02020603050405020304" pitchFamily="18" charset="0"/>
            </a:endParaRPr>
          </a:p>
          <a:p>
            <a:pPr algn="just"/>
            <a:endParaRPr lang="ru-RU" sz="900" b="1" dirty="0" smtClean="0">
              <a:solidFill>
                <a:srgbClr val="000000"/>
              </a:solidFill>
              <a:latin typeface="Montserrat" pitchFamily="2" charset="0"/>
              <a:ea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Montserrat" pitchFamily="2" charset="0"/>
                <a:ea typeface="Times New Roman" panose="02020603050405020304" pitchFamily="18" charset="0"/>
              </a:rPr>
              <a:t>Информационно-методическое сопровождение</a:t>
            </a:r>
            <a:r>
              <a:rPr lang="ru-RU" dirty="0" smtClean="0">
                <a:solidFill>
                  <a:srgbClr val="000000"/>
                </a:solidFill>
                <a:latin typeface="Montserrat" pitchFamily="2" charset="0"/>
                <a:ea typeface="Times New Roman" panose="02020603050405020304" pitchFamily="18" charset="0"/>
              </a:rPr>
              <a:t> внедрения Федеральной программы в информационных ресурсах и периодических изданиях (размещение на официальных сайтах презентации –руководства по ознакомлению с ФОП ДО, методических рекомендаций к реализации ФОП ДО в образовательную практику (</a:t>
            </a:r>
            <a:r>
              <a:rPr lang="ru-RU" b="1" i="1" dirty="0" smtClean="0">
                <a:solidFill>
                  <a:srgbClr val="000000"/>
                </a:solidFill>
                <a:latin typeface="Montserrat" pitchFamily="2" charset="0"/>
                <a:ea typeface="Times New Roman" panose="02020603050405020304" pitchFamily="18" charset="0"/>
              </a:rPr>
              <a:t>февраль –ноябрь 2023 г.)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Montserrat" pitchFamily="2" charset="0"/>
                <a:ea typeface="Times New Roman" panose="02020603050405020304" pitchFamily="18" charset="0"/>
              </a:rPr>
              <a:t>Повышение</a:t>
            </a:r>
            <a:r>
              <a:rPr lang="ru-RU" dirty="0" smtClean="0">
                <a:solidFill>
                  <a:srgbClr val="000000"/>
                </a:solidFill>
                <a:latin typeface="Montserrat" pitchFamily="2" charset="0"/>
                <a:ea typeface="Times New Roman" panose="02020603050405020304" pitchFamily="18" charset="0"/>
              </a:rPr>
              <a:t> квалификации региональных представителей органов исполнительной власти, институтов развития образования, научно-педагогических кадров, педагогических работников ДОО всех субъектов РФ  </a:t>
            </a:r>
            <a:r>
              <a:rPr lang="ru-RU" b="1" i="1" dirty="0" smtClean="0">
                <a:solidFill>
                  <a:srgbClr val="000000"/>
                </a:solidFill>
                <a:latin typeface="Montserrat" pitchFamily="2" charset="0"/>
                <a:ea typeface="Times New Roman" panose="02020603050405020304" pitchFamily="18" charset="0"/>
              </a:rPr>
              <a:t>(май 2023 г.)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Montserrat" pitchFamily="2" charset="0"/>
                <a:ea typeface="Times New Roman" panose="02020603050405020304" pitchFamily="18" charset="0"/>
              </a:rPr>
              <a:t>Мониторинг реализации ФОП ДО </a:t>
            </a:r>
            <a:r>
              <a:rPr lang="ru-RU" dirty="0" smtClean="0">
                <a:solidFill>
                  <a:srgbClr val="000000"/>
                </a:solidFill>
                <a:latin typeface="Montserrat" pitchFamily="2" charset="0"/>
                <a:ea typeface="Times New Roman" panose="02020603050405020304" pitchFamily="18" charset="0"/>
              </a:rPr>
              <a:t>в организациях, реализующих образовательные программы дошкольного образования </a:t>
            </a:r>
            <a:r>
              <a:rPr lang="ru-RU" b="1" i="1" dirty="0" smtClean="0">
                <a:solidFill>
                  <a:srgbClr val="000000"/>
                </a:solidFill>
                <a:latin typeface="Montserrat" pitchFamily="2" charset="0"/>
                <a:ea typeface="Times New Roman" panose="02020603050405020304" pitchFamily="18" charset="0"/>
              </a:rPr>
              <a:t>(октябрь 2023 г.)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Montserrat" pitchFamily="2" charset="0"/>
                <a:ea typeface="Times New Roman" panose="02020603050405020304" pitchFamily="18" charset="0"/>
              </a:rPr>
              <a:t>Проведение Всероссийской конференции </a:t>
            </a:r>
            <a:r>
              <a:rPr lang="ru-RU" dirty="0" smtClean="0">
                <a:solidFill>
                  <a:srgbClr val="000000"/>
                </a:solidFill>
                <a:latin typeface="Montserrat" pitchFamily="2" charset="0"/>
                <a:ea typeface="Times New Roman" panose="02020603050405020304" pitchFamily="18" charset="0"/>
              </a:rPr>
              <a:t>по итогам внедрения и реализации ФОП ДО в образовательную практику (лучшие практики, опыт внедрения</a:t>
            </a:r>
            <a:r>
              <a:rPr lang="ru-RU" dirty="0" smtClean="0"/>
              <a:t>) </a:t>
            </a:r>
            <a:r>
              <a:rPr lang="ru-RU" b="1" i="1" dirty="0" smtClean="0"/>
              <a:t>(ноябрь 2023 г.)</a:t>
            </a:r>
          </a:p>
          <a:p>
            <a:endParaRPr lang="ru-RU" sz="1100" dirty="0" smtClean="0">
              <a:solidFill>
                <a:srgbClr val="000000"/>
              </a:solidFill>
              <a:latin typeface="Montserrat" pitchFamily="2" charset="0"/>
              <a:ea typeface="Times New Roman" panose="02020603050405020304" pitchFamily="18" charset="0"/>
            </a:endParaRPr>
          </a:p>
          <a:p>
            <a:endParaRPr lang="ru-RU" sz="1100" dirty="0" smtClean="0">
              <a:solidFill>
                <a:srgbClr val="000000"/>
              </a:solidFill>
              <a:latin typeface="Montserrat" pitchFamily="2" charset="0"/>
              <a:ea typeface="Times New Roman" panose="02020603050405020304" pitchFamily="18" charset="0"/>
            </a:endParaRPr>
          </a:p>
          <a:p>
            <a:endParaRPr lang="ru-RU" sz="1100" dirty="0" smtClean="0">
              <a:solidFill>
                <a:srgbClr val="000000"/>
              </a:solidFill>
              <a:latin typeface="Montserrat" pitchFamily="2" charset="0"/>
              <a:ea typeface="Times New Roman" panose="02020603050405020304" pitchFamily="18" charset="0"/>
            </a:endParaRPr>
          </a:p>
          <a:p>
            <a:r>
              <a:rPr lang="ru-RU" sz="1100" dirty="0" smtClean="0">
                <a:solidFill>
                  <a:srgbClr val="000000"/>
                </a:solidFill>
                <a:latin typeface="Montserrat" pitchFamily="2" charset="0"/>
                <a:ea typeface="Times New Roman" panose="02020603050405020304" pitchFamily="18" charset="0"/>
              </a:rPr>
              <a:t>      </a:t>
            </a:r>
            <a:endParaRPr lang="ru-RU" sz="1100" dirty="0">
              <a:solidFill>
                <a:srgbClr val="000000"/>
              </a:solidFill>
              <a:latin typeface="Montserrat" pitchFamily="2" charset="0"/>
              <a:ea typeface="Times New Roman" panose="02020603050405020304" pitchFamily="18" charset="0"/>
            </a:endParaRPr>
          </a:p>
          <a:p>
            <a:r>
              <a:rPr lang="ru-RU" sz="1100" dirty="0">
                <a:solidFill>
                  <a:srgbClr val="000000"/>
                </a:solidFill>
                <a:latin typeface="Montserrat" pitchFamily="2" charset="0"/>
                <a:ea typeface="Times New Roman" panose="02020603050405020304" pitchFamily="18" charset="0"/>
              </a:rPr>
              <a:t>    </a:t>
            </a:r>
          </a:p>
          <a:p>
            <a:r>
              <a:rPr lang="ru-RU" sz="1100" dirty="0">
                <a:solidFill>
                  <a:srgbClr val="000000"/>
                </a:solidFill>
                <a:latin typeface="Montserrat" pitchFamily="2" charset="0"/>
                <a:ea typeface="Times New Roman" panose="02020603050405020304" pitchFamily="18" charset="0"/>
              </a:rPr>
              <a:t>      </a:t>
            </a:r>
            <a:endParaRPr lang="ru-RU" sz="12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A389C86-9DCE-7671-EA28-A53249215FAC}"/>
              </a:ext>
            </a:extLst>
          </p:cNvPr>
          <p:cNvSpPr txBox="1"/>
          <p:nvPr/>
        </p:nvSpPr>
        <p:spPr>
          <a:xfrm>
            <a:off x="120015" y="143446"/>
            <a:ext cx="8351041" cy="942390"/>
          </a:xfrm>
          <a:prstGeom prst="rect">
            <a:avLst/>
          </a:prstGeom>
          <a:noFill/>
        </p:spPr>
        <p:txBody>
          <a:bodyPr wrap="square" lIns="69675" tIns="34838" rIns="69675" bIns="34838">
            <a:spAutoFit/>
          </a:bodyPr>
          <a:lstStyle/>
          <a:p>
            <a:pPr algn="ctr">
              <a:lnSpc>
                <a:spcPts val="3429"/>
              </a:lnSpc>
            </a:pPr>
            <a:r>
              <a:rPr lang="ru-RU" b="1" spc="6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МЕРЫ ПО ВНЕДРЕНИЮ ФЕДЕРАЛЬНОЙ ПРОГРАММЫ ДО</a:t>
            </a:r>
          </a:p>
          <a:p>
            <a:pPr algn="ctr">
              <a:lnSpc>
                <a:spcPts val="3429"/>
              </a:lnSpc>
            </a:pPr>
            <a:r>
              <a:rPr lang="ru-RU" b="1" spc="6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 В ОБРАЗОВАТЕЛЬНУЮ ПРАКТИКУ</a:t>
            </a:r>
            <a:endParaRPr lang="ru-RU" b="1" spc="60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  <p:pic>
        <p:nvPicPr>
          <p:cNvPr id="25" name="Picture 2" descr="page6image56499520">
            <a:extLst>
              <a:ext uri="{FF2B5EF4-FFF2-40B4-BE49-F238E27FC236}">
                <a16:creationId xmlns="" xmlns:a16="http://schemas.microsoft.com/office/drawing/2014/main" id="{CA9AE692-2B81-10EB-84FE-0444814A4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876800"/>
            <a:ext cx="150508" cy="2006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page6image56499520">
            <a:extLst>
              <a:ext uri="{FF2B5EF4-FFF2-40B4-BE49-F238E27FC236}">
                <a16:creationId xmlns="" xmlns:a16="http://schemas.microsoft.com/office/drawing/2014/main" id="{1F148C4F-B205-BEE0-75DA-0439EBCBC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733801"/>
            <a:ext cx="150508" cy="2006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page6image56499520">
            <a:extLst>
              <a:ext uri="{FF2B5EF4-FFF2-40B4-BE49-F238E27FC236}">
                <a16:creationId xmlns="" xmlns:a16="http://schemas.microsoft.com/office/drawing/2014/main" id="{6B678A6B-DB3F-5F0F-FDF9-4166472CA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1"/>
            <a:ext cx="150508" cy="2006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" descr="page3image56227856">
            <a:extLst>
              <a:ext uri="{FF2B5EF4-FFF2-40B4-BE49-F238E27FC236}">
                <a16:creationId xmlns="" xmlns:a16="http://schemas.microsoft.com/office/drawing/2014/main" id="{C425B18D-5234-8691-E1B5-EFEC84524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6" y="318273"/>
            <a:ext cx="456903" cy="609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page6image56499520">
            <a:extLst>
              <a:ext uri="{FF2B5EF4-FFF2-40B4-BE49-F238E27FC236}">
                <a16:creationId xmlns="" xmlns:a16="http://schemas.microsoft.com/office/drawing/2014/main" id="{6B678A6B-DB3F-5F0F-FDF9-4166472CA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410200"/>
            <a:ext cx="150508" cy="2006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634782C-6FAC-414C-88C4-59E4BAA0CA4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38178" y="110891"/>
            <a:ext cx="638793" cy="635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9089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A389C86-9DCE-7671-EA28-A53249215FAC}"/>
              </a:ext>
            </a:extLst>
          </p:cNvPr>
          <p:cNvSpPr txBox="1"/>
          <p:nvPr/>
        </p:nvSpPr>
        <p:spPr>
          <a:xfrm>
            <a:off x="381001" y="533400"/>
            <a:ext cx="8351041" cy="506373"/>
          </a:xfrm>
          <a:prstGeom prst="rect">
            <a:avLst/>
          </a:prstGeom>
          <a:noFill/>
        </p:spPr>
        <p:txBody>
          <a:bodyPr wrap="square" lIns="69675" tIns="34838" rIns="69675" bIns="34838">
            <a:spAutoFit/>
          </a:bodyPr>
          <a:lstStyle/>
          <a:p>
            <a:pPr algn="ctr">
              <a:lnSpc>
                <a:spcPts val="3429"/>
              </a:lnSpc>
            </a:pPr>
            <a:endParaRPr lang="ru-RU" b="1" spc="60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  <p:pic>
        <p:nvPicPr>
          <p:cNvPr id="46" name="Picture 5" descr="page3image56227856">
            <a:extLst>
              <a:ext uri="{FF2B5EF4-FFF2-40B4-BE49-F238E27FC236}">
                <a16:creationId xmlns="" xmlns:a16="http://schemas.microsoft.com/office/drawing/2014/main" id="{C425B18D-5234-8691-E1B5-EFEC84524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6" y="318273"/>
            <a:ext cx="456903" cy="609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634782C-6FAC-414C-88C4-59E4BAA0CA4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8178" y="110891"/>
            <a:ext cx="638793" cy="635971"/>
          </a:xfrm>
          <a:prstGeom prst="rect">
            <a:avLst/>
          </a:prstGeom>
        </p:spPr>
      </p:pic>
      <p:sp>
        <p:nvSpPr>
          <p:cNvPr id="10242" name="AutoShape 2" descr="https://shareslide.ru/img/thumbs/3c8d781695aa74db298c36ddd20da96d-800x.jpg"/>
          <p:cNvSpPr>
            <a:spLocks noChangeAspect="1" noChangeArrowheads="1"/>
          </p:cNvSpPr>
          <p:nvPr/>
        </p:nvSpPr>
        <p:spPr bwMode="auto">
          <a:xfrm>
            <a:off x="155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shareslide.ru/img/thumbs/3c8d781695aa74db298c36ddd20da96d-800x.jpg"/>
          <p:cNvSpPr>
            <a:spLocks noChangeAspect="1" noChangeArrowheads="1"/>
          </p:cNvSpPr>
          <p:nvPr/>
        </p:nvSpPr>
        <p:spPr bwMode="auto">
          <a:xfrm>
            <a:off x="155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shareslide.ru/img/thumbs/3c8d781695aa74db298c36ddd20da96d-800x.jpg"/>
          <p:cNvSpPr>
            <a:spLocks noChangeAspect="1" noChangeArrowheads="1"/>
          </p:cNvSpPr>
          <p:nvPr/>
        </p:nvSpPr>
        <p:spPr bwMode="auto">
          <a:xfrm>
            <a:off x="155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https://shareslide.ru/img/thumbs/3c8d781695aa74db298c36ddd20da96d-800x.jpg"/>
          <p:cNvSpPr>
            <a:spLocks noChangeAspect="1" noChangeArrowheads="1"/>
          </p:cNvSpPr>
          <p:nvPr/>
        </p:nvSpPr>
        <p:spPr bwMode="auto">
          <a:xfrm>
            <a:off x="155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https://shareslide.ru/img/thumbs/3c8d781695aa74db298c36ddd20da96d-800x.jpg"/>
          <p:cNvSpPr>
            <a:spLocks noChangeAspect="1" noChangeArrowheads="1"/>
          </p:cNvSpPr>
          <p:nvPr/>
        </p:nvSpPr>
        <p:spPr bwMode="auto">
          <a:xfrm>
            <a:off x="155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9213"/>
          <a:stretch>
            <a:fillRect/>
          </a:stretch>
        </p:blipFill>
        <p:spPr bwMode="auto">
          <a:xfrm>
            <a:off x="685801" y="990601"/>
            <a:ext cx="8259763" cy="127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2209801"/>
            <a:ext cx="7848600" cy="149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" y="3886201"/>
            <a:ext cx="779345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89089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A389C86-9DCE-7671-EA28-A53249215FAC}"/>
              </a:ext>
            </a:extLst>
          </p:cNvPr>
          <p:cNvSpPr txBox="1"/>
          <p:nvPr/>
        </p:nvSpPr>
        <p:spPr>
          <a:xfrm>
            <a:off x="381001" y="533400"/>
            <a:ext cx="8351041" cy="506373"/>
          </a:xfrm>
          <a:prstGeom prst="rect">
            <a:avLst/>
          </a:prstGeom>
          <a:noFill/>
        </p:spPr>
        <p:txBody>
          <a:bodyPr wrap="square" lIns="69675" tIns="34838" rIns="69675" bIns="34838">
            <a:spAutoFit/>
          </a:bodyPr>
          <a:lstStyle/>
          <a:p>
            <a:pPr algn="ctr">
              <a:lnSpc>
                <a:spcPts val="3429"/>
              </a:lnSpc>
            </a:pPr>
            <a:endParaRPr lang="ru-RU" b="1" spc="60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  <p:pic>
        <p:nvPicPr>
          <p:cNvPr id="46" name="Picture 5" descr="page3image56227856">
            <a:extLst>
              <a:ext uri="{FF2B5EF4-FFF2-40B4-BE49-F238E27FC236}">
                <a16:creationId xmlns="" xmlns:a16="http://schemas.microsoft.com/office/drawing/2014/main" id="{C425B18D-5234-8691-E1B5-EFEC84524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6" y="318273"/>
            <a:ext cx="456903" cy="609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634782C-6FAC-414C-88C4-59E4BAA0CA4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8178" y="110891"/>
            <a:ext cx="638793" cy="635971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/>
        </p:nvGraphicFramePr>
        <p:xfrm>
          <a:off x="1066800" y="914400"/>
          <a:ext cx="7619999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4289089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96F7B95-6617-7FBA-61AD-35318511F0E5}"/>
              </a:ext>
            </a:extLst>
          </p:cNvPr>
          <p:cNvSpPr/>
          <p:nvPr/>
        </p:nvSpPr>
        <p:spPr>
          <a:xfrm>
            <a:off x="914400" y="2971800"/>
            <a:ext cx="7621080" cy="506375"/>
          </a:xfrm>
          <a:prstGeom prst="rect">
            <a:avLst/>
          </a:prstGeom>
        </p:spPr>
        <p:txBody>
          <a:bodyPr wrap="square" lIns="69677" tIns="34839" rIns="69677" bIns="34839">
            <a:spAutoFit/>
          </a:bodyPr>
          <a:lstStyle/>
          <a:p>
            <a:pPr algn="ctr">
              <a:lnSpc>
                <a:spcPts val="3429"/>
              </a:lnSpc>
            </a:pPr>
            <a:r>
              <a:rPr lang="ru-RU" sz="2700" b="1" spc="6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</a:t>
            </a:r>
            <a:r>
              <a:rPr lang="ru-RU" sz="2700" b="1" spc="6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внимание!</a:t>
            </a:r>
            <a:endParaRPr lang="ru-RU" sz="2700" b="1" spc="6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379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A389C86-9DCE-7671-EA28-A53249215FAC}"/>
              </a:ext>
            </a:extLst>
          </p:cNvPr>
          <p:cNvSpPr txBox="1"/>
          <p:nvPr/>
        </p:nvSpPr>
        <p:spPr>
          <a:xfrm>
            <a:off x="381001" y="533400"/>
            <a:ext cx="8351041" cy="1378407"/>
          </a:xfrm>
          <a:prstGeom prst="rect">
            <a:avLst/>
          </a:prstGeom>
          <a:noFill/>
        </p:spPr>
        <p:txBody>
          <a:bodyPr wrap="square" lIns="69675" tIns="34838" rIns="69675" bIns="34838">
            <a:spAutoFit/>
          </a:bodyPr>
          <a:lstStyle/>
          <a:p>
            <a:pPr algn="ctr">
              <a:lnSpc>
                <a:spcPts val="3429"/>
              </a:lnSpc>
            </a:pPr>
            <a:r>
              <a:rPr lang="ru-RU" b="1" spc="60" dirty="0" smtClean="0">
                <a:solidFill>
                  <a:srgbClr val="31356E"/>
                </a:solidFill>
                <a:latin typeface="Montserrat" panose="00000500000000000000" pitchFamily="50" charset="-52"/>
              </a:rPr>
              <a:t>МЕРЫ ПО ИНФОРМАЦИОННО-МЕТОДИЧЕСКОМУ СОПРОВОЖДЕНИЮ ВНЕДРЕНИЯ ФЕДЕРАЛЬНОЙ ПРОГРАММЫ ДО В ОБРАЗОВАТЕЛЬНУЮ ПРАКТИКУ</a:t>
            </a:r>
            <a:endParaRPr lang="ru-RU" b="1" spc="60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  <p:pic>
        <p:nvPicPr>
          <p:cNvPr id="46" name="Picture 5" descr="page3image56227856">
            <a:extLst>
              <a:ext uri="{FF2B5EF4-FFF2-40B4-BE49-F238E27FC236}">
                <a16:creationId xmlns="" xmlns:a16="http://schemas.microsoft.com/office/drawing/2014/main" id="{C425B18D-5234-8691-E1B5-EFEC84524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6" y="318273"/>
            <a:ext cx="456903" cy="609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634782C-6FAC-414C-88C4-59E4BAA0CA4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8178" y="110891"/>
            <a:ext cx="638793" cy="63597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t="26101" r="1235"/>
          <a:stretch>
            <a:fillRect/>
          </a:stretch>
        </p:blipFill>
        <p:spPr bwMode="auto">
          <a:xfrm>
            <a:off x="0" y="1905000"/>
            <a:ext cx="9144000" cy="43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Овал 20"/>
          <p:cNvSpPr/>
          <p:nvPr/>
        </p:nvSpPr>
        <p:spPr>
          <a:xfrm>
            <a:off x="8686800" y="4724400"/>
            <a:ext cx="3048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8" rIns="91438" bIns="45718"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8991600" y="4572000"/>
            <a:ext cx="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89089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A389C86-9DCE-7671-EA28-A53249215FAC}"/>
              </a:ext>
            </a:extLst>
          </p:cNvPr>
          <p:cNvSpPr txBox="1"/>
          <p:nvPr/>
        </p:nvSpPr>
        <p:spPr>
          <a:xfrm>
            <a:off x="381001" y="533400"/>
            <a:ext cx="8351041" cy="506373"/>
          </a:xfrm>
          <a:prstGeom prst="rect">
            <a:avLst/>
          </a:prstGeom>
          <a:noFill/>
        </p:spPr>
        <p:txBody>
          <a:bodyPr wrap="square" lIns="69675" tIns="34838" rIns="69675" bIns="34838">
            <a:spAutoFit/>
          </a:bodyPr>
          <a:lstStyle/>
          <a:p>
            <a:pPr algn="ctr">
              <a:lnSpc>
                <a:spcPts val="3429"/>
              </a:lnSpc>
            </a:pPr>
            <a:endParaRPr lang="ru-RU" b="1" spc="60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  <p:pic>
        <p:nvPicPr>
          <p:cNvPr id="46" name="Picture 5" descr="page3image56227856">
            <a:extLst>
              <a:ext uri="{FF2B5EF4-FFF2-40B4-BE49-F238E27FC236}">
                <a16:creationId xmlns="" xmlns:a16="http://schemas.microsoft.com/office/drawing/2014/main" id="{C425B18D-5234-8691-E1B5-EFEC84524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6" y="318273"/>
            <a:ext cx="456903" cy="609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634782C-6FAC-414C-88C4-59E4BAA0CA4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8178" y="110891"/>
            <a:ext cx="638793" cy="635971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l="2020" r="2020"/>
          <a:stretch>
            <a:fillRect/>
          </a:stretch>
        </p:blipFill>
        <p:spPr bwMode="auto">
          <a:xfrm>
            <a:off x="838200" y="838200"/>
            <a:ext cx="7239000" cy="561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890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A389C86-9DCE-7671-EA28-A53249215FAC}"/>
              </a:ext>
            </a:extLst>
          </p:cNvPr>
          <p:cNvSpPr txBox="1"/>
          <p:nvPr/>
        </p:nvSpPr>
        <p:spPr>
          <a:xfrm>
            <a:off x="381001" y="533400"/>
            <a:ext cx="8351041" cy="506373"/>
          </a:xfrm>
          <a:prstGeom prst="rect">
            <a:avLst/>
          </a:prstGeom>
          <a:noFill/>
        </p:spPr>
        <p:txBody>
          <a:bodyPr wrap="square" lIns="69675" tIns="34838" rIns="69675" bIns="34838">
            <a:spAutoFit/>
          </a:bodyPr>
          <a:lstStyle/>
          <a:p>
            <a:pPr algn="ctr">
              <a:lnSpc>
                <a:spcPts val="3429"/>
              </a:lnSpc>
            </a:pPr>
            <a:endParaRPr lang="ru-RU" b="1" spc="60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  <p:pic>
        <p:nvPicPr>
          <p:cNvPr id="46" name="Picture 5" descr="page3image56227856">
            <a:extLst>
              <a:ext uri="{FF2B5EF4-FFF2-40B4-BE49-F238E27FC236}">
                <a16:creationId xmlns="" xmlns:a16="http://schemas.microsoft.com/office/drawing/2014/main" id="{C425B18D-5234-8691-E1B5-EFEC84524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6" y="318273"/>
            <a:ext cx="456903" cy="609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634782C-6FAC-414C-88C4-59E4BAA0CA4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8178" y="110891"/>
            <a:ext cx="638793" cy="63597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219201"/>
            <a:ext cx="8380943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890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A389C86-9DCE-7671-EA28-A53249215FAC}"/>
              </a:ext>
            </a:extLst>
          </p:cNvPr>
          <p:cNvSpPr txBox="1"/>
          <p:nvPr/>
        </p:nvSpPr>
        <p:spPr>
          <a:xfrm>
            <a:off x="381001" y="533400"/>
            <a:ext cx="8351041" cy="506373"/>
          </a:xfrm>
          <a:prstGeom prst="rect">
            <a:avLst/>
          </a:prstGeom>
          <a:noFill/>
        </p:spPr>
        <p:txBody>
          <a:bodyPr wrap="square" lIns="69675" tIns="34838" rIns="69675" bIns="34838">
            <a:spAutoFit/>
          </a:bodyPr>
          <a:lstStyle/>
          <a:p>
            <a:pPr algn="ctr">
              <a:lnSpc>
                <a:spcPts val="3429"/>
              </a:lnSpc>
            </a:pPr>
            <a:endParaRPr lang="ru-RU" b="1" spc="60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  <p:pic>
        <p:nvPicPr>
          <p:cNvPr id="46" name="Picture 5" descr="page3image56227856">
            <a:extLst>
              <a:ext uri="{FF2B5EF4-FFF2-40B4-BE49-F238E27FC236}">
                <a16:creationId xmlns="" xmlns:a16="http://schemas.microsoft.com/office/drawing/2014/main" id="{C425B18D-5234-8691-E1B5-EFEC84524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6" y="318273"/>
            <a:ext cx="456903" cy="609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634782C-6FAC-414C-88C4-59E4BAA0CA4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8178" y="110891"/>
            <a:ext cx="638793" cy="63597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 r="2778"/>
          <a:stretch>
            <a:fillRect/>
          </a:stretch>
        </p:blipFill>
        <p:spPr bwMode="auto">
          <a:xfrm>
            <a:off x="533400" y="914401"/>
            <a:ext cx="8001000" cy="552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7924800" y="1828800"/>
            <a:ext cx="9906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8" rIns="91438" bIns="45718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9089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A389C86-9DCE-7671-EA28-A53249215FAC}"/>
              </a:ext>
            </a:extLst>
          </p:cNvPr>
          <p:cNvSpPr txBox="1"/>
          <p:nvPr/>
        </p:nvSpPr>
        <p:spPr>
          <a:xfrm>
            <a:off x="381001" y="533400"/>
            <a:ext cx="8351041" cy="506373"/>
          </a:xfrm>
          <a:prstGeom prst="rect">
            <a:avLst/>
          </a:prstGeom>
          <a:noFill/>
        </p:spPr>
        <p:txBody>
          <a:bodyPr wrap="square" lIns="69675" tIns="34838" rIns="69675" bIns="34838">
            <a:spAutoFit/>
          </a:bodyPr>
          <a:lstStyle/>
          <a:p>
            <a:pPr algn="ctr">
              <a:lnSpc>
                <a:spcPts val="3429"/>
              </a:lnSpc>
            </a:pPr>
            <a:endParaRPr lang="ru-RU" b="1" spc="60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  <p:pic>
        <p:nvPicPr>
          <p:cNvPr id="46" name="Picture 5" descr="page3image56227856">
            <a:extLst>
              <a:ext uri="{FF2B5EF4-FFF2-40B4-BE49-F238E27FC236}">
                <a16:creationId xmlns="" xmlns:a16="http://schemas.microsoft.com/office/drawing/2014/main" id="{C425B18D-5234-8691-E1B5-EFEC84524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6" y="318273"/>
            <a:ext cx="456903" cy="609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634782C-6FAC-414C-88C4-59E4BAA0CA4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8178" y="110891"/>
            <a:ext cx="638793" cy="635971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762000"/>
            <a:ext cx="8153400" cy="588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89089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5" descr="page3image56227856">
            <a:extLst>
              <a:ext uri="{FF2B5EF4-FFF2-40B4-BE49-F238E27FC236}">
                <a16:creationId xmlns="" xmlns:a16="http://schemas.microsoft.com/office/drawing/2014/main" id="{C425B18D-5234-8691-E1B5-EFEC84524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6" y="318273"/>
            <a:ext cx="456903" cy="609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634782C-6FAC-414C-88C4-59E4BAA0CA4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8178" y="110891"/>
            <a:ext cx="638793" cy="63597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 t="2502"/>
          <a:stretch>
            <a:fillRect/>
          </a:stretch>
        </p:blipFill>
        <p:spPr bwMode="auto">
          <a:xfrm>
            <a:off x="609601" y="762000"/>
            <a:ext cx="8305439" cy="593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 l="2020" r="27273" b="93220"/>
          <a:stretch>
            <a:fillRect/>
          </a:stretch>
        </p:blipFill>
        <p:spPr bwMode="auto">
          <a:xfrm>
            <a:off x="1828800" y="304800"/>
            <a:ext cx="533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890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A389C86-9DCE-7671-EA28-A53249215FAC}"/>
              </a:ext>
            </a:extLst>
          </p:cNvPr>
          <p:cNvSpPr txBox="1"/>
          <p:nvPr/>
        </p:nvSpPr>
        <p:spPr>
          <a:xfrm>
            <a:off x="381001" y="533400"/>
            <a:ext cx="8351041" cy="506373"/>
          </a:xfrm>
          <a:prstGeom prst="rect">
            <a:avLst/>
          </a:prstGeom>
          <a:noFill/>
        </p:spPr>
        <p:txBody>
          <a:bodyPr wrap="square" lIns="69675" tIns="34838" rIns="69675" bIns="34838">
            <a:spAutoFit/>
          </a:bodyPr>
          <a:lstStyle/>
          <a:p>
            <a:pPr algn="ctr">
              <a:lnSpc>
                <a:spcPts val="3429"/>
              </a:lnSpc>
            </a:pPr>
            <a:endParaRPr lang="ru-RU" b="1" spc="60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  <p:pic>
        <p:nvPicPr>
          <p:cNvPr id="46" name="Picture 5" descr="page3image56227856">
            <a:extLst>
              <a:ext uri="{FF2B5EF4-FFF2-40B4-BE49-F238E27FC236}">
                <a16:creationId xmlns="" xmlns:a16="http://schemas.microsoft.com/office/drawing/2014/main" id="{C425B18D-5234-8691-E1B5-EFEC84524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6" y="318273"/>
            <a:ext cx="456903" cy="609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634782C-6FAC-414C-88C4-59E4BAA0CA4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8178" y="110891"/>
            <a:ext cx="638793" cy="635971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" y="1219200"/>
            <a:ext cx="800099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 l="2728" r="33628" b="85661"/>
          <a:stretch>
            <a:fillRect/>
          </a:stretch>
        </p:blipFill>
        <p:spPr bwMode="auto">
          <a:xfrm>
            <a:off x="2133600" y="457200"/>
            <a:ext cx="533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890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366</Words>
  <Application>Microsoft Office PowerPoint</Application>
  <PresentationFormat>Экран (4:3)</PresentationFormat>
  <Paragraphs>72</Paragraphs>
  <Slides>22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1_Office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Сергеева НА</dc:creator>
  <cp:lastModifiedBy>Сергеева НА</cp:lastModifiedBy>
  <cp:revision>6</cp:revision>
  <dcterms:created xsi:type="dcterms:W3CDTF">2023-08-21T05:11:56Z</dcterms:created>
  <dcterms:modified xsi:type="dcterms:W3CDTF">2023-08-22T04:36:49Z</dcterms:modified>
</cp:coreProperties>
</file>