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6" r:id="rId1"/>
  </p:sldMasterIdLst>
  <p:notesMasterIdLst>
    <p:notesMasterId r:id="rId27"/>
  </p:notesMasterIdLst>
  <p:sldIdLst>
    <p:sldId id="256" r:id="rId2"/>
    <p:sldId id="373" r:id="rId3"/>
    <p:sldId id="340" r:id="rId4"/>
    <p:sldId id="372" r:id="rId5"/>
    <p:sldId id="277" r:id="rId6"/>
    <p:sldId id="346" r:id="rId7"/>
    <p:sldId id="303" r:id="rId8"/>
    <p:sldId id="305" r:id="rId9"/>
    <p:sldId id="365" r:id="rId10"/>
    <p:sldId id="374" r:id="rId11"/>
    <p:sldId id="347" r:id="rId12"/>
    <p:sldId id="320" r:id="rId13"/>
    <p:sldId id="370" r:id="rId14"/>
    <p:sldId id="337" r:id="rId15"/>
    <p:sldId id="313" r:id="rId16"/>
    <p:sldId id="321" r:id="rId17"/>
    <p:sldId id="367" r:id="rId18"/>
    <p:sldId id="351" r:id="rId19"/>
    <p:sldId id="375" r:id="rId20"/>
    <p:sldId id="376" r:id="rId21"/>
    <p:sldId id="377" r:id="rId22"/>
    <p:sldId id="378" r:id="rId23"/>
    <p:sldId id="379" r:id="rId24"/>
    <p:sldId id="371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547"/>
    <a:srgbClr val="08A813"/>
    <a:srgbClr val="66FF99"/>
    <a:srgbClr val="FF00FF"/>
    <a:srgbClr val="008080"/>
    <a:srgbClr val="FFFF00"/>
    <a:srgbClr val="CC00FF"/>
    <a:srgbClr val="3B0692"/>
    <a:srgbClr val="FF0066"/>
    <a:srgbClr val="068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0" autoAdjust="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F0765-721D-4FD5-9BCF-FB368D3F8FA7}" type="doc">
      <dgm:prSet loTypeId="urn:microsoft.com/office/officeart/2009/3/layout/Descending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D0C11-0DD7-478B-9E86-9FCB0CD1584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Расстройства аутистического спектра</a:t>
          </a:r>
        </a:p>
      </dgm:t>
    </dgm:pt>
    <dgm:pt modelId="{2918BDA2-64F9-43C5-912B-E1DC91C997EE}" type="parTrans" cxnId="{6EDBBCB0-AFDA-440C-A9D6-CAF7E38F3D5C}">
      <dgm:prSet/>
      <dgm:spPr/>
      <dgm:t>
        <a:bodyPr/>
        <a:lstStyle/>
        <a:p>
          <a:endParaRPr lang="ru-RU"/>
        </a:p>
      </dgm:t>
    </dgm:pt>
    <dgm:pt modelId="{06E9F51B-3D70-45FF-B08C-D79A12A95108}" type="sibTrans" cxnId="{6EDBBCB0-AFDA-440C-A9D6-CAF7E38F3D5C}">
      <dgm:prSet/>
      <dgm:spPr/>
      <dgm:t>
        <a:bodyPr/>
        <a:lstStyle/>
        <a:p>
          <a:endParaRPr lang="ru-RU"/>
        </a:p>
      </dgm:t>
    </dgm:pt>
    <dgm:pt modelId="{4A4E7A7C-DADD-4F9C-B57A-7F87FEFFD84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Искаженное развитие</a:t>
          </a:r>
        </a:p>
      </dgm:t>
    </dgm:pt>
    <dgm:pt modelId="{0FBB8F03-1CA5-41E2-985C-086BA2231FC5}" type="parTrans" cxnId="{DDE4CDF5-743C-404A-A7BB-43190FB4E9C4}">
      <dgm:prSet/>
      <dgm:spPr/>
      <dgm:t>
        <a:bodyPr/>
        <a:lstStyle/>
        <a:p>
          <a:endParaRPr lang="ru-RU"/>
        </a:p>
      </dgm:t>
    </dgm:pt>
    <dgm:pt modelId="{0FDF99D3-8153-49FB-BCA7-4AF7736F3014}" type="sibTrans" cxnId="{DDE4CDF5-743C-404A-A7BB-43190FB4E9C4}">
      <dgm:prSet/>
      <dgm:spPr/>
      <dgm:t>
        <a:bodyPr/>
        <a:lstStyle/>
        <a:p>
          <a:endParaRPr lang="ru-RU"/>
        </a:p>
      </dgm:t>
    </dgm:pt>
    <dgm:pt modelId="{DAAFD9E7-F164-4269-984B-D554DB8875C5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эмоциональной сферы</a:t>
          </a:r>
        </a:p>
      </dgm:t>
    </dgm:pt>
    <dgm:pt modelId="{861C0FFB-1860-47FD-96D9-7F01B1E832C9}" type="parTrans" cxnId="{7DFCF748-9044-4E35-ACD6-AF74B0DE1DAC}">
      <dgm:prSet/>
      <dgm:spPr/>
      <dgm:t>
        <a:bodyPr/>
        <a:lstStyle/>
        <a:p>
          <a:endParaRPr lang="ru-RU"/>
        </a:p>
      </dgm:t>
    </dgm:pt>
    <dgm:pt modelId="{EB15E62C-F2CE-486C-9E21-2C39CA1377D9}" type="sibTrans" cxnId="{7DFCF748-9044-4E35-ACD6-AF74B0DE1DAC}">
      <dgm:prSet/>
      <dgm:spPr/>
      <dgm:t>
        <a:bodyPr/>
        <a:lstStyle/>
        <a:p>
          <a:endParaRPr lang="ru-RU"/>
        </a:p>
      </dgm:t>
    </dgm:pt>
    <dgm:pt modelId="{0A501FDA-A7E4-42E1-A0A8-B0D5C1C11F70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Трудности коммуникации</a:t>
          </a:r>
        </a:p>
      </dgm:t>
    </dgm:pt>
    <dgm:pt modelId="{93CCCFE9-7D2B-47F0-A476-0E34DCF6732D}" type="parTrans" cxnId="{999F2A24-E903-433B-A089-46BC69A1D244}">
      <dgm:prSet/>
      <dgm:spPr/>
      <dgm:t>
        <a:bodyPr/>
        <a:lstStyle/>
        <a:p>
          <a:endParaRPr lang="ru-RU"/>
        </a:p>
      </dgm:t>
    </dgm:pt>
    <dgm:pt modelId="{ACC1EA7A-92F3-4C78-B94A-390AEA1BECFB}" type="sibTrans" cxnId="{999F2A24-E903-433B-A089-46BC69A1D244}">
      <dgm:prSet/>
      <dgm:spPr/>
      <dgm:t>
        <a:bodyPr/>
        <a:lstStyle/>
        <a:p>
          <a:endParaRPr lang="ru-RU"/>
        </a:p>
      </dgm:t>
    </dgm:pt>
    <dgm:pt modelId="{3007E82D-8196-4A21-9C55-5AC2BBF050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общения и взаимодействия со сверстниками</a:t>
          </a:r>
        </a:p>
      </dgm:t>
    </dgm:pt>
    <dgm:pt modelId="{C252C848-79AA-4F79-9C83-B6613D4861BE}" type="parTrans" cxnId="{365B2591-AFE8-41D7-849B-8A4ABC5B3621}">
      <dgm:prSet/>
      <dgm:spPr/>
      <dgm:t>
        <a:bodyPr/>
        <a:lstStyle/>
        <a:p>
          <a:endParaRPr lang="ru-RU"/>
        </a:p>
      </dgm:t>
    </dgm:pt>
    <dgm:pt modelId="{DEC060D8-C644-4E7D-8D40-17F603F9380C}" type="sibTrans" cxnId="{365B2591-AFE8-41D7-849B-8A4ABC5B3621}">
      <dgm:prSet/>
      <dgm:spPr/>
      <dgm:t>
        <a:bodyPr/>
        <a:lstStyle/>
        <a:p>
          <a:endParaRPr lang="ru-RU"/>
        </a:p>
      </dgm:t>
    </dgm:pt>
    <dgm:pt modelId="{2DC76B57-195F-4DEF-BC99-C46C6D93268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дезадаптация</a:t>
          </a:r>
        </a:p>
      </dgm:t>
    </dgm:pt>
    <dgm:pt modelId="{F38A5A40-7BD9-4FD6-A914-109D3D53FFD4}" type="parTrans" cxnId="{0AB63850-47FC-43A8-AE8B-AAE34ECDD80F}">
      <dgm:prSet/>
      <dgm:spPr/>
      <dgm:t>
        <a:bodyPr/>
        <a:lstStyle/>
        <a:p>
          <a:endParaRPr lang="ru-RU"/>
        </a:p>
      </dgm:t>
    </dgm:pt>
    <dgm:pt modelId="{39E70B84-CA1F-4BE1-9378-38825C29AD18}" type="sibTrans" cxnId="{0AB63850-47FC-43A8-AE8B-AAE34ECDD80F}">
      <dgm:prSet/>
      <dgm:spPr/>
      <dgm:t>
        <a:bodyPr/>
        <a:lstStyle/>
        <a:p>
          <a:endParaRPr lang="ru-RU"/>
        </a:p>
      </dgm:t>
    </dgm:pt>
    <dgm:pt modelId="{1B1FF5DF-5690-43BE-B8A8-5D02A2AB8631}" type="pres">
      <dgm:prSet presAssocID="{FEAF0765-721D-4FD5-9BCF-FB368D3F8FA7}" presName="Name0" presStyleCnt="0">
        <dgm:presLayoutVars>
          <dgm:chMax val="7"/>
          <dgm:chPref val="5"/>
        </dgm:presLayoutVars>
      </dgm:prSet>
      <dgm:spPr/>
    </dgm:pt>
    <dgm:pt modelId="{9AD9AA14-2CC4-4C85-96B7-EBA060341A19}" type="pres">
      <dgm:prSet presAssocID="{FEAF0765-721D-4FD5-9BCF-FB368D3F8FA7}" presName="arrowNode" presStyleLbl="node1" presStyleIdx="0" presStyleCnt="1"/>
      <dgm:spPr/>
    </dgm:pt>
    <dgm:pt modelId="{983B6E3A-B143-4A83-B249-9E879B05C91C}" type="pres">
      <dgm:prSet presAssocID="{1C0D0C11-0DD7-478B-9E86-9FCB0CD1584C}" presName="txNode1" presStyleLbl="revTx" presStyleIdx="0" presStyleCnt="6" custScaleX="213968">
        <dgm:presLayoutVars>
          <dgm:bulletEnabled val="1"/>
        </dgm:presLayoutVars>
      </dgm:prSet>
      <dgm:spPr/>
    </dgm:pt>
    <dgm:pt modelId="{1F4436DF-A9D5-40DA-9169-A741B1D3AD4D}" type="pres">
      <dgm:prSet presAssocID="{4A4E7A7C-DADD-4F9C-B57A-7F87FEFFD841}" presName="txNode2" presStyleLbl="revTx" presStyleIdx="1" presStyleCnt="6">
        <dgm:presLayoutVars>
          <dgm:bulletEnabled val="1"/>
        </dgm:presLayoutVars>
      </dgm:prSet>
      <dgm:spPr/>
    </dgm:pt>
    <dgm:pt modelId="{410C0BC2-A24B-4A3A-80D2-A1CB6B605680}" type="pres">
      <dgm:prSet presAssocID="{0FDF99D3-8153-49FB-BCA7-4AF7736F3014}" presName="dotNode2" presStyleCnt="0"/>
      <dgm:spPr/>
    </dgm:pt>
    <dgm:pt modelId="{AE2CDBF6-8790-4FB5-9CCA-1F6CEBF8CE70}" type="pres">
      <dgm:prSet presAssocID="{0FDF99D3-8153-49FB-BCA7-4AF7736F3014}" presName="dotRepeatNode" presStyleLbl="fgShp" presStyleIdx="0" presStyleCnt="4"/>
      <dgm:spPr/>
    </dgm:pt>
    <dgm:pt modelId="{054F1E85-249D-410D-98F1-BC7695D7138E}" type="pres">
      <dgm:prSet presAssocID="{DAAFD9E7-F164-4269-984B-D554DB8875C5}" presName="txNode3" presStyleLbl="revTx" presStyleIdx="2" presStyleCnt="6">
        <dgm:presLayoutVars>
          <dgm:bulletEnabled val="1"/>
        </dgm:presLayoutVars>
      </dgm:prSet>
      <dgm:spPr/>
    </dgm:pt>
    <dgm:pt modelId="{28F6525F-131E-42B3-BBD7-D8685011520F}" type="pres">
      <dgm:prSet presAssocID="{EB15E62C-F2CE-486C-9E21-2C39CA1377D9}" presName="dotNode3" presStyleCnt="0"/>
      <dgm:spPr/>
    </dgm:pt>
    <dgm:pt modelId="{B4E53A87-DCF5-4E0A-91F7-A0E89E641599}" type="pres">
      <dgm:prSet presAssocID="{EB15E62C-F2CE-486C-9E21-2C39CA1377D9}" presName="dotRepeatNode" presStyleLbl="fgShp" presStyleIdx="1" presStyleCnt="4"/>
      <dgm:spPr/>
    </dgm:pt>
    <dgm:pt modelId="{FCA52943-5873-4DD3-92BF-43653DC717E3}" type="pres">
      <dgm:prSet presAssocID="{0A501FDA-A7E4-42E1-A0A8-B0D5C1C11F70}" presName="txNode4" presStyleLbl="revTx" presStyleIdx="3" presStyleCnt="6">
        <dgm:presLayoutVars>
          <dgm:bulletEnabled val="1"/>
        </dgm:presLayoutVars>
      </dgm:prSet>
      <dgm:spPr/>
    </dgm:pt>
    <dgm:pt modelId="{19F904D9-DA11-478D-AE07-125B6A4BA898}" type="pres">
      <dgm:prSet presAssocID="{ACC1EA7A-92F3-4C78-B94A-390AEA1BECFB}" presName="dotNode4" presStyleCnt="0"/>
      <dgm:spPr/>
    </dgm:pt>
    <dgm:pt modelId="{9B67E5AE-0A88-48A9-8B4B-711B1A307A6F}" type="pres">
      <dgm:prSet presAssocID="{ACC1EA7A-92F3-4C78-B94A-390AEA1BECFB}" presName="dotRepeatNode" presStyleLbl="fgShp" presStyleIdx="2" presStyleCnt="4"/>
      <dgm:spPr/>
    </dgm:pt>
    <dgm:pt modelId="{BA5CB0B7-85E6-472D-99F7-057682442EFE}" type="pres">
      <dgm:prSet presAssocID="{3007E82D-8196-4A21-9C55-5AC2BBF050DE}" presName="txNode5" presStyleLbl="revTx" presStyleIdx="4" presStyleCnt="6">
        <dgm:presLayoutVars>
          <dgm:bulletEnabled val="1"/>
        </dgm:presLayoutVars>
      </dgm:prSet>
      <dgm:spPr/>
    </dgm:pt>
    <dgm:pt modelId="{74743B94-78D1-4418-A64E-15140CF20776}" type="pres">
      <dgm:prSet presAssocID="{DEC060D8-C644-4E7D-8D40-17F603F9380C}" presName="dotNode5" presStyleCnt="0"/>
      <dgm:spPr/>
    </dgm:pt>
    <dgm:pt modelId="{81E3AA5E-53F1-4078-8754-F389567D07A5}" type="pres">
      <dgm:prSet presAssocID="{DEC060D8-C644-4E7D-8D40-17F603F9380C}" presName="dotRepeatNode" presStyleLbl="fgShp" presStyleIdx="3" presStyleCnt="4"/>
      <dgm:spPr/>
    </dgm:pt>
    <dgm:pt modelId="{6D5849DC-230B-4315-B49A-2EE93BE206BF}" type="pres">
      <dgm:prSet presAssocID="{2DC76B57-195F-4DEF-BC99-C46C6D932682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4DC5917-87B6-42B5-A796-CDD5F16FA2F8}" type="presOf" srcId="{3007E82D-8196-4A21-9C55-5AC2BBF050DE}" destId="{BA5CB0B7-85E6-472D-99F7-057682442EFE}" srcOrd="0" destOrd="0" presId="urn:microsoft.com/office/officeart/2009/3/layout/DescendingProcess"/>
    <dgm:cxn modelId="{9593B821-4DDD-49B7-A78D-7BDB6FAA82C2}" type="presOf" srcId="{1C0D0C11-0DD7-478B-9E86-9FCB0CD1584C}" destId="{983B6E3A-B143-4A83-B249-9E879B05C91C}" srcOrd="0" destOrd="0" presId="urn:microsoft.com/office/officeart/2009/3/layout/DescendingProcess"/>
    <dgm:cxn modelId="{999F2A24-E903-433B-A089-46BC69A1D244}" srcId="{FEAF0765-721D-4FD5-9BCF-FB368D3F8FA7}" destId="{0A501FDA-A7E4-42E1-A0A8-B0D5C1C11F70}" srcOrd="3" destOrd="0" parTransId="{93CCCFE9-7D2B-47F0-A476-0E34DCF6732D}" sibTransId="{ACC1EA7A-92F3-4C78-B94A-390AEA1BECFB}"/>
    <dgm:cxn modelId="{7DFCF748-9044-4E35-ACD6-AF74B0DE1DAC}" srcId="{FEAF0765-721D-4FD5-9BCF-FB368D3F8FA7}" destId="{DAAFD9E7-F164-4269-984B-D554DB8875C5}" srcOrd="2" destOrd="0" parTransId="{861C0FFB-1860-47FD-96D9-7F01B1E832C9}" sibTransId="{EB15E62C-F2CE-486C-9E21-2C39CA1377D9}"/>
    <dgm:cxn modelId="{0AB63850-47FC-43A8-AE8B-AAE34ECDD80F}" srcId="{FEAF0765-721D-4FD5-9BCF-FB368D3F8FA7}" destId="{2DC76B57-195F-4DEF-BC99-C46C6D932682}" srcOrd="5" destOrd="0" parTransId="{F38A5A40-7BD9-4FD6-A914-109D3D53FFD4}" sibTransId="{39E70B84-CA1F-4BE1-9378-38825C29AD18}"/>
    <dgm:cxn modelId="{021A7250-8685-48A7-9121-98BC0B419B21}" type="presOf" srcId="{FEAF0765-721D-4FD5-9BCF-FB368D3F8FA7}" destId="{1B1FF5DF-5690-43BE-B8A8-5D02A2AB8631}" srcOrd="0" destOrd="0" presId="urn:microsoft.com/office/officeart/2009/3/layout/DescendingProcess"/>
    <dgm:cxn modelId="{19962D7B-696C-4FA8-B2BD-09F33AA0B949}" type="presOf" srcId="{ACC1EA7A-92F3-4C78-B94A-390AEA1BECFB}" destId="{9B67E5AE-0A88-48A9-8B4B-711B1A307A6F}" srcOrd="0" destOrd="0" presId="urn:microsoft.com/office/officeart/2009/3/layout/DescendingProcess"/>
    <dgm:cxn modelId="{365B2591-AFE8-41D7-849B-8A4ABC5B3621}" srcId="{FEAF0765-721D-4FD5-9BCF-FB368D3F8FA7}" destId="{3007E82D-8196-4A21-9C55-5AC2BBF050DE}" srcOrd="4" destOrd="0" parTransId="{C252C848-79AA-4F79-9C83-B6613D4861BE}" sibTransId="{DEC060D8-C644-4E7D-8D40-17F603F9380C}"/>
    <dgm:cxn modelId="{6EDBBCB0-AFDA-440C-A9D6-CAF7E38F3D5C}" srcId="{FEAF0765-721D-4FD5-9BCF-FB368D3F8FA7}" destId="{1C0D0C11-0DD7-478B-9E86-9FCB0CD1584C}" srcOrd="0" destOrd="0" parTransId="{2918BDA2-64F9-43C5-912B-E1DC91C997EE}" sibTransId="{06E9F51B-3D70-45FF-B08C-D79A12A95108}"/>
    <dgm:cxn modelId="{07A5F3B0-D0A7-4F60-BB55-A6E18B3DB687}" type="presOf" srcId="{4A4E7A7C-DADD-4F9C-B57A-7F87FEFFD841}" destId="{1F4436DF-A9D5-40DA-9169-A741B1D3AD4D}" srcOrd="0" destOrd="0" presId="urn:microsoft.com/office/officeart/2009/3/layout/DescendingProcess"/>
    <dgm:cxn modelId="{719747B5-16A5-470D-990E-A84C6678DA2D}" type="presOf" srcId="{DAAFD9E7-F164-4269-984B-D554DB8875C5}" destId="{054F1E85-249D-410D-98F1-BC7695D7138E}" srcOrd="0" destOrd="0" presId="urn:microsoft.com/office/officeart/2009/3/layout/DescendingProcess"/>
    <dgm:cxn modelId="{AEE7B5B8-7ED6-42D6-B4F6-2340DE0CFF58}" type="presOf" srcId="{2DC76B57-195F-4DEF-BC99-C46C6D932682}" destId="{6D5849DC-230B-4315-B49A-2EE93BE206BF}" srcOrd="0" destOrd="0" presId="urn:microsoft.com/office/officeart/2009/3/layout/DescendingProcess"/>
    <dgm:cxn modelId="{233204D3-C608-47AA-AEC3-03CB968C8817}" type="presOf" srcId="{DEC060D8-C644-4E7D-8D40-17F603F9380C}" destId="{81E3AA5E-53F1-4078-8754-F389567D07A5}" srcOrd="0" destOrd="0" presId="urn:microsoft.com/office/officeart/2009/3/layout/DescendingProcess"/>
    <dgm:cxn modelId="{7DD7EBF1-B8E1-4F83-B10B-611B6ABFB544}" type="presOf" srcId="{0FDF99D3-8153-49FB-BCA7-4AF7736F3014}" destId="{AE2CDBF6-8790-4FB5-9CCA-1F6CEBF8CE70}" srcOrd="0" destOrd="0" presId="urn:microsoft.com/office/officeart/2009/3/layout/DescendingProcess"/>
    <dgm:cxn modelId="{F27DCCF2-73F2-4454-B10E-707FE4BCB846}" type="presOf" srcId="{0A501FDA-A7E4-42E1-A0A8-B0D5C1C11F70}" destId="{FCA52943-5873-4DD3-92BF-43653DC717E3}" srcOrd="0" destOrd="0" presId="urn:microsoft.com/office/officeart/2009/3/layout/DescendingProcess"/>
    <dgm:cxn modelId="{DDE4CDF5-743C-404A-A7BB-43190FB4E9C4}" srcId="{FEAF0765-721D-4FD5-9BCF-FB368D3F8FA7}" destId="{4A4E7A7C-DADD-4F9C-B57A-7F87FEFFD841}" srcOrd="1" destOrd="0" parTransId="{0FBB8F03-1CA5-41E2-985C-086BA2231FC5}" sibTransId="{0FDF99D3-8153-49FB-BCA7-4AF7736F3014}"/>
    <dgm:cxn modelId="{91AC01F6-BDE8-49B8-A4A8-C88D4AA5CC8C}" type="presOf" srcId="{EB15E62C-F2CE-486C-9E21-2C39CA1377D9}" destId="{B4E53A87-DCF5-4E0A-91F7-A0E89E641599}" srcOrd="0" destOrd="0" presId="urn:microsoft.com/office/officeart/2009/3/layout/DescendingProcess"/>
    <dgm:cxn modelId="{74FF89EC-26F1-4718-893C-731CA3B0683D}" type="presParOf" srcId="{1B1FF5DF-5690-43BE-B8A8-5D02A2AB8631}" destId="{9AD9AA14-2CC4-4C85-96B7-EBA060341A19}" srcOrd="0" destOrd="0" presId="urn:microsoft.com/office/officeart/2009/3/layout/DescendingProcess"/>
    <dgm:cxn modelId="{7DAD5F10-4604-43C5-9086-9D0FE43FFAB9}" type="presParOf" srcId="{1B1FF5DF-5690-43BE-B8A8-5D02A2AB8631}" destId="{983B6E3A-B143-4A83-B249-9E879B05C91C}" srcOrd="1" destOrd="0" presId="urn:microsoft.com/office/officeart/2009/3/layout/DescendingProcess"/>
    <dgm:cxn modelId="{14625C6C-E893-4B61-B73D-C0FF21CF1895}" type="presParOf" srcId="{1B1FF5DF-5690-43BE-B8A8-5D02A2AB8631}" destId="{1F4436DF-A9D5-40DA-9169-A741B1D3AD4D}" srcOrd="2" destOrd="0" presId="urn:microsoft.com/office/officeart/2009/3/layout/DescendingProcess"/>
    <dgm:cxn modelId="{D6127D0B-F200-49FD-A39B-5C8ABF6A9BB6}" type="presParOf" srcId="{1B1FF5DF-5690-43BE-B8A8-5D02A2AB8631}" destId="{410C0BC2-A24B-4A3A-80D2-A1CB6B605680}" srcOrd="3" destOrd="0" presId="urn:microsoft.com/office/officeart/2009/3/layout/DescendingProcess"/>
    <dgm:cxn modelId="{D7B4A18F-AF9B-4ABE-90B9-E2600DFD9AB3}" type="presParOf" srcId="{410C0BC2-A24B-4A3A-80D2-A1CB6B605680}" destId="{AE2CDBF6-8790-4FB5-9CCA-1F6CEBF8CE70}" srcOrd="0" destOrd="0" presId="urn:microsoft.com/office/officeart/2009/3/layout/DescendingProcess"/>
    <dgm:cxn modelId="{0E0D4CE4-E054-4AED-BE56-DC2C2B0F8C64}" type="presParOf" srcId="{1B1FF5DF-5690-43BE-B8A8-5D02A2AB8631}" destId="{054F1E85-249D-410D-98F1-BC7695D7138E}" srcOrd="4" destOrd="0" presId="urn:microsoft.com/office/officeart/2009/3/layout/DescendingProcess"/>
    <dgm:cxn modelId="{03428136-7AF9-4542-988A-982894291306}" type="presParOf" srcId="{1B1FF5DF-5690-43BE-B8A8-5D02A2AB8631}" destId="{28F6525F-131E-42B3-BBD7-D8685011520F}" srcOrd="5" destOrd="0" presId="urn:microsoft.com/office/officeart/2009/3/layout/DescendingProcess"/>
    <dgm:cxn modelId="{5DCA1863-A320-4F65-90D2-7BA5C19F4518}" type="presParOf" srcId="{28F6525F-131E-42B3-BBD7-D8685011520F}" destId="{B4E53A87-DCF5-4E0A-91F7-A0E89E641599}" srcOrd="0" destOrd="0" presId="urn:microsoft.com/office/officeart/2009/3/layout/DescendingProcess"/>
    <dgm:cxn modelId="{23BC3BFD-B899-474D-A04F-EC5786DD7DD4}" type="presParOf" srcId="{1B1FF5DF-5690-43BE-B8A8-5D02A2AB8631}" destId="{FCA52943-5873-4DD3-92BF-43653DC717E3}" srcOrd="6" destOrd="0" presId="urn:microsoft.com/office/officeart/2009/3/layout/DescendingProcess"/>
    <dgm:cxn modelId="{B9DD30F4-65CE-462C-ABC1-564E5CC3CDD5}" type="presParOf" srcId="{1B1FF5DF-5690-43BE-B8A8-5D02A2AB8631}" destId="{19F904D9-DA11-478D-AE07-125B6A4BA898}" srcOrd="7" destOrd="0" presId="urn:microsoft.com/office/officeart/2009/3/layout/DescendingProcess"/>
    <dgm:cxn modelId="{FE4B71DF-41F1-4E6A-9453-D9504B261BD1}" type="presParOf" srcId="{19F904D9-DA11-478D-AE07-125B6A4BA898}" destId="{9B67E5AE-0A88-48A9-8B4B-711B1A307A6F}" srcOrd="0" destOrd="0" presId="urn:microsoft.com/office/officeart/2009/3/layout/DescendingProcess"/>
    <dgm:cxn modelId="{39993D9F-DC19-4866-8434-ECA6A64F2716}" type="presParOf" srcId="{1B1FF5DF-5690-43BE-B8A8-5D02A2AB8631}" destId="{BA5CB0B7-85E6-472D-99F7-057682442EFE}" srcOrd="8" destOrd="0" presId="urn:microsoft.com/office/officeart/2009/3/layout/DescendingProcess"/>
    <dgm:cxn modelId="{403B616B-BD8D-4D9C-BEBB-FA70D4D7B4A8}" type="presParOf" srcId="{1B1FF5DF-5690-43BE-B8A8-5D02A2AB8631}" destId="{74743B94-78D1-4418-A64E-15140CF20776}" srcOrd="9" destOrd="0" presId="urn:microsoft.com/office/officeart/2009/3/layout/DescendingProcess"/>
    <dgm:cxn modelId="{A98FFFA2-DDC0-4779-9271-8A5223A28FE9}" type="presParOf" srcId="{74743B94-78D1-4418-A64E-15140CF20776}" destId="{81E3AA5E-53F1-4078-8754-F389567D07A5}" srcOrd="0" destOrd="0" presId="urn:microsoft.com/office/officeart/2009/3/layout/DescendingProcess"/>
    <dgm:cxn modelId="{53AB26C3-41A8-4564-A0BF-5C0806072B4A}" type="presParOf" srcId="{1B1FF5DF-5690-43BE-B8A8-5D02A2AB8631}" destId="{6D5849DC-230B-4315-B49A-2EE93BE206BF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BA3EAB-350E-459C-AAEE-39F208604C1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32B891-9132-4981-9580-6AFD6D6CF001}">
      <dgm:prSet custT="1"/>
      <dgm:spPr/>
      <dgm:t>
        <a:bodyPr/>
        <a:lstStyle/>
        <a:p>
          <a:r>
            <a:rPr lang="x-non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gm:t>
    </dgm:pt>
    <dgm:pt modelId="{5E487CEE-71C6-4339-B908-7ED2416E0DB8}" type="parTrans" cxnId="{F3C43556-B75E-437F-BE45-BD940EE69D20}">
      <dgm:prSet/>
      <dgm:spPr/>
      <dgm:t>
        <a:bodyPr/>
        <a:lstStyle/>
        <a:p>
          <a:endParaRPr lang="ru-RU"/>
        </a:p>
      </dgm:t>
    </dgm:pt>
    <dgm:pt modelId="{EADE82BE-57E7-4BE4-BF9F-6881CE1CBF1C}" type="sibTrans" cxnId="{F3C43556-B75E-437F-BE45-BD940EE69D20}">
      <dgm:prSet/>
      <dgm:spPr/>
      <dgm:t>
        <a:bodyPr/>
        <a:lstStyle/>
        <a:p>
          <a:endParaRPr lang="ru-RU"/>
        </a:p>
      </dgm:t>
    </dgm:pt>
    <dgm:pt modelId="{E79477D6-6D36-447E-BA68-8F50CCCDE5C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x-non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Информационно-аналитические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gm:t>
    </dgm:pt>
    <dgm:pt modelId="{28CA1DC5-4A6E-4CA1-BE7F-46CB67744C7E}" type="parTrans" cxnId="{340F94BD-5862-45E3-A1A5-ABAD65D1A776}">
      <dgm:prSet/>
      <dgm:spPr/>
      <dgm:t>
        <a:bodyPr/>
        <a:lstStyle/>
        <a:p>
          <a:endParaRPr lang="ru-RU"/>
        </a:p>
      </dgm:t>
    </dgm:pt>
    <dgm:pt modelId="{F5ACA67F-3CF0-429B-ADFE-0C78DB968B24}" type="sibTrans" cxnId="{340F94BD-5862-45E3-A1A5-ABAD65D1A776}">
      <dgm:prSet/>
      <dgm:spPr/>
      <dgm:t>
        <a:bodyPr/>
        <a:lstStyle/>
        <a:p>
          <a:endParaRPr lang="ru-RU"/>
        </a:p>
      </dgm:t>
    </dgm:pt>
    <dgm:pt modelId="{D687EEC8-D0D0-4355-A7A0-3FC8590A9D8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x-non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gm:t>
    </dgm:pt>
    <dgm:pt modelId="{EB50EC94-A6EC-45A2-80F1-273A920C8EE6}" type="parTrans" cxnId="{B2FF63CD-4EA7-4F75-A777-477E182AF23B}">
      <dgm:prSet/>
      <dgm:spPr/>
      <dgm:t>
        <a:bodyPr/>
        <a:lstStyle/>
        <a:p>
          <a:endParaRPr lang="ru-RU"/>
        </a:p>
      </dgm:t>
    </dgm:pt>
    <dgm:pt modelId="{0B031F11-8037-4F6A-B4AD-AF72DA69A615}" type="sibTrans" cxnId="{B2FF63CD-4EA7-4F75-A777-477E182AF23B}">
      <dgm:prSet/>
      <dgm:spPr/>
      <dgm:t>
        <a:bodyPr/>
        <a:lstStyle/>
        <a:p>
          <a:endParaRPr lang="ru-RU"/>
        </a:p>
      </dgm:t>
    </dgm:pt>
    <dgm:pt modelId="{BD2555E7-13D6-4679-9B14-0DD2A527D37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x-none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gm:t>
    </dgm:pt>
    <dgm:pt modelId="{2681DA0D-6BCD-4C1D-8487-A2ACE6A451A7}" type="parTrans" cxnId="{9B497394-265A-4CC0-96D6-4C0D5F232A66}">
      <dgm:prSet/>
      <dgm:spPr/>
      <dgm:t>
        <a:bodyPr/>
        <a:lstStyle/>
        <a:p>
          <a:endParaRPr lang="ru-RU"/>
        </a:p>
      </dgm:t>
    </dgm:pt>
    <dgm:pt modelId="{AB6273AE-1CD0-423C-BD27-96531E1D2E92}" type="sibTrans" cxnId="{9B497394-265A-4CC0-96D6-4C0D5F232A66}">
      <dgm:prSet/>
      <dgm:spPr/>
      <dgm:t>
        <a:bodyPr/>
        <a:lstStyle/>
        <a:p>
          <a:endParaRPr lang="ru-RU"/>
        </a:p>
      </dgm:t>
    </dgm:pt>
    <dgm:pt modelId="{7E035803-4336-498A-AB8F-44182AD672BF}">
      <dgm:prSet/>
      <dgm:spPr/>
      <dgm:t>
        <a:bodyPr/>
        <a:lstStyle/>
        <a:p>
          <a:pPr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работой по развитию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с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. Это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родителей, рекомендации по развитию навыков общения у детей,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уголок для родителей «Копилка игр для развития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», «Проведите дома…» и другие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8B001-322C-438B-9008-3339714BD452}" type="parTrans" cxnId="{08B15297-07F1-4D03-9028-BFEA7CCFF45B}">
      <dgm:prSet/>
      <dgm:spPr/>
      <dgm:t>
        <a:bodyPr/>
        <a:lstStyle/>
        <a:p>
          <a:endParaRPr lang="ru-RU"/>
        </a:p>
      </dgm:t>
    </dgm:pt>
    <dgm:pt modelId="{6934DF5A-7300-4224-9EC1-0FF3A767EFCC}" type="sibTrans" cxnId="{08B15297-07F1-4D03-9028-BFEA7CCFF45B}">
      <dgm:prSet/>
      <dgm:spPr/>
      <dgm:t>
        <a:bodyPr/>
        <a:lstStyle/>
        <a:p>
          <a:endParaRPr lang="ru-RU"/>
        </a:p>
      </dgm:t>
    </dgm:pt>
    <dgm:pt modelId="{F6732B62-7BA9-43D5-BC36-CC4B78CC32BE}">
      <dgm:prSet/>
      <dgm:spPr/>
      <dgm:t>
        <a:bodyPr/>
        <a:lstStyle/>
        <a:p>
          <a:pPr>
            <a:buFont typeface="+mj-lt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запросов, интересов, уровня знаний родителей по проблеме развития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у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детей. Это проведение опросов, анкетирование, педагогические беседы с родителями по запросу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58AE8-45EB-47DD-967B-48EAFF7AA416}" type="parTrans" cxnId="{259B58A3-0925-492F-8E8D-069B87D37CB1}">
      <dgm:prSet/>
      <dgm:spPr/>
      <dgm:t>
        <a:bodyPr/>
        <a:lstStyle/>
        <a:p>
          <a:endParaRPr lang="ru-RU"/>
        </a:p>
      </dgm:t>
    </dgm:pt>
    <dgm:pt modelId="{3F68CC55-DC91-4F4B-A371-BC973A47A4A6}" type="sibTrans" cxnId="{259B58A3-0925-492F-8E8D-069B87D37CB1}">
      <dgm:prSet/>
      <dgm:spPr/>
      <dgm:t>
        <a:bodyPr/>
        <a:lstStyle/>
        <a:p>
          <a:endParaRPr lang="ru-RU"/>
        </a:p>
      </dgm:t>
    </dgm:pt>
    <dgm:pt modelId="{9DEAB993-3D40-4B03-8980-4075D35CDE7E}">
      <dgm:prSet/>
      <dgm:spPr/>
      <dgm:t>
        <a:bodyPr/>
        <a:lstStyle/>
        <a:p>
          <a:pPr>
            <a:buFont typeface="+mj-lt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методикой развития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у детей с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, важностью взаимодействия с педагогами. Это консультирование, изготовление картотек, игротек, рассказов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детей, сюжетных картинок, книжек-малышек; участие в создании предметно-развивающей среды группы, пополнение библиотечного фонда, посещение открытых занятий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6DEE9-3BF7-4F3F-9DEA-D7A25FEEA4C4}" type="parTrans" cxnId="{75837BBB-48AB-4EC8-9B61-094E12C0259E}">
      <dgm:prSet/>
      <dgm:spPr/>
      <dgm:t>
        <a:bodyPr/>
        <a:lstStyle/>
        <a:p>
          <a:endParaRPr lang="ru-RU"/>
        </a:p>
      </dgm:t>
    </dgm:pt>
    <dgm:pt modelId="{A896D2B7-69DA-44E5-8CCE-B73B92CD3EDC}" type="sibTrans" cxnId="{75837BBB-48AB-4EC8-9B61-094E12C0259E}">
      <dgm:prSet/>
      <dgm:spPr/>
      <dgm:t>
        <a:bodyPr/>
        <a:lstStyle/>
        <a:p>
          <a:endParaRPr lang="ru-RU"/>
        </a:p>
      </dgm:t>
    </dgm:pt>
    <dgm:pt modelId="{6FE0F2E5-DAC3-4ECA-9B96-20272C2F514A}">
      <dgm:prSet/>
      <dgm:spPr/>
      <dgm:t>
        <a:bodyPr/>
        <a:lstStyle/>
        <a:p>
          <a:pPr>
            <a:buFont typeface="+mj-lt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x-none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эмоционального контакта и взаимодействия детей, педагогов и родителей. Это такие формы, как мероприятия, акции, совместные игры с детьми.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6964F-4690-4982-9570-20F12B0C6934}" type="parTrans" cxnId="{216CA935-001A-41E4-8DB7-80DF1C16B716}">
      <dgm:prSet/>
      <dgm:spPr/>
      <dgm:t>
        <a:bodyPr/>
        <a:lstStyle/>
        <a:p>
          <a:endParaRPr lang="ru-RU"/>
        </a:p>
      </dgm:t>
    </dgm:pt>
    <dgm:pt modelId="{9B51F47F-8E6A-4DE7-A73D-6309C254E020}" type="sibTrans" cxnId="{216CA935-001A-41E4-8DB7-80DF1C16B716}">
      <dgm:prSet/>
      <dgm:spPr/>
      <dgm:t>
        <a:bodyPr/>
        <a:lstStyle/>
        <a:p>
          <a:endParaRPr lang="ru-RU"/>
        </a:p>
      </dgm:t>
    </dgm:pt>
    <dgm:pt modelId="{8A417133-58AC-4BDE-8C47-1192E652AD1A}" type="pres">
      <dgm:prSet presAssocID="{76BA3EAB-350E-459C-AAEE-39F208604C1F}" presName="linear" presStyleCnt="0">
        <dgm:presLayoutVars>
          <dgm:dir/>
          <dgm:animLvl val="lvl"/>
          <dgm:resizeHandles val="exact"/>
        </dgm:presLayoutVars>
      </dgm:prSet>
      <dgm:spPr/>
    </dgm:pt>
    <dgm:pt modelId="{610DD64B-1E13-4ED7-8BA3-FF4A0E2F9CDC}" type="pres">
      <dgm:prSet presAssocID="{DB32B891-9132-4981-9580-6AFD6D6CF001}" presName="parentLin" presStyleCnt="0"/>
      <dgm:spPr/>
    </dgm:pt>
    <dgm:pt modelId="{914F9D05-8787-471F-A4C1-E87AC2BAD71D}" type="pres">
      <dgm:prSet presAssocID="{DB32B891-9132-4981-9580-6AFD6D6CF001}" presName="parentLeftMargin" presStyleLbl="node1" presStyleIdx="0" presStyleCnt="4"/>
      <dgm:spPr/>
    </dgm:pt>
    <dgm:pt modelId="{3A4A58BC-E77C-48ED-9072-5E2A5CEEE063}" type="pres">
      <dgm:prSet presAssocID="{DB32B891-9132-4981-9580-6AFD6D6CF0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584295-6FF1-4C62-AFDE-F76457AB6779}" type="pres">
      <dgm:prSet presAssocID="{DB32B891-9132-4981-9580-6AFD6D6CF001}" presName="negativeSpace" presStyleCnt="0"/>
      <dgm:spPr/>
    </dgm:pt>
    <dgm:pt modelId="{6138118D-9294-4B51-952F-95DEE38FA076}" type="pres">
      <dgm:prSet presAssocID="{DB32B891-9132-4981-9580-6AFD6D6CF001}" presName="childText" presStyleLbl="conFgAcc1" presStyleIdx="0" presStyleCnt="4">
        <dgm:presLayoutVars>
          <dgm:bulletEnabled val="1"/>
        </dgm:presLayoutVars>
      </dgm:prSet>
      <dgm:spPr/>
    </dgm:pt>
    <dgm:pt modelId="{99C76C5E-15EA-4A6F-9BF3-B07BBC723ABA}" type="pres">
      <dgm:prSet presAssocID="{EADE82BE-57E7-4BE4-BF9F-6881CE1CBF1C}" presName="spaceBetweenRectangles" presStyleCnt="0"/>
      <dgm:spPr/>
    </dgm:pt>
    <dgm:pt modelId="{B50ECA24-DCE7-4A9F-8A1E-ADAF3E2CEE77}" type="pres">
      <dgm:prSet presAssocID="{E79477D6-6D36-447E-BA68-8F50CCCDE5C1}" presName="parentLin" presStyleCnt="0"/>
      <dgm:spPr/>
    </dgm:pt>
    <dgm:pt modelId="{2CFAB245-9C1D-4FDB-8C2D-F90DB6242632}" type="pres">
      <dgm:prSet presAssocID="{E79477D6-6D36-447E-BA68-8F50CCCDE5C1}" presName="parentLeftMargin" presStyleLbl="node1" presStyleIdx="0" presStyleCnt="4"/>
      <dgm:spPr/>
    </dgm:pt>
    <dgm:pt modelId="{DFFA5364-0CB1-4473-A391-54A26E0EDDE3}" type="pres">
      <dgm:prSet presAssocID="{E79477D6-6D36-447E-BA68-8F50CCCDE5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FD40B3-AFC4-4EF6-8A09-24223154B753}" type="pres">
      <dgm:prSet presAssocID="{E79477D6-6D36-447E-BA68-8F50CCCDE5C1}" presName="negativeSpace" presStyleCnt="0"/>
      <dgm:spPr/>
    </dgm:pt>
    <dgm:pt modelId="{35B6D1B4-3BA1-4FE2-858D-B9F0E7BA11C7}" type="pres">
      <dgm:prSet presAssocID="{E79477D6-6D36-447E-BA68-8F50CCCDE5C1}" presName="childText" presStyleLbl="conFgAcc1" presStyleIdx="1" presStyleCnt="4">
        <dgm:presLayoutVars>
          <dgm:bulletEnabled val="1"/>
        </dgm:presLayoutVars>
      </dgm:prSet>
      <dgm:spPr/>
    </dgm:pt>
    <dgm:pt modelId="{295C543B-75F1-4E9F-A224-0E3AB33990F6}" type="pres">
      <dgm:prSet presAssocID="{F5ACA67F-3CF0-429B-ADFE-0C78DB968B24}" presName="spaceBetweenRectangles" presStyleCnt="0"/>
      <dgm:spPr/>
    </dgm:pt>
    <dgm:pt modelId="{797B4F3B-3B28-4768-B08B-D7AEABD98015}" type="pres">
      <dgm:prSet presAssocID="{D687EEC8-D0D0-4355-A7A0-3FC8590A9D84}" presName="parentLin" presStyleCnt="0"/>
      <dgm:spPr/>
    </dgm:pt>
    <dgm:pt modelId="{7FE0865E-3196-4E3E-A5D9-56C47472FC58}" type="pres">
      <dgm:prSet presAssocID="{D687EEC8-D0D0-4355-A7A0-3FC8590A9D84}" presName="parentLeftMargin" presStyleLbl="node1" presStyleIdx="1" presStyleCnt="4"/>
      <dgm:spPr/>
    </dgm:pt>
    <dgm:pt modelId="{C3007507-6671-42FA-9FE6-DDCB7FC7B499}" type="pres">
      <dgm:prSet presAssocID="{D687EEC8-D0D0-4355-A7A0-3FC8590A9D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D33BAC-4B15-4674-B9D0-421F149117EA}" type="pres">
      <dgm:prSet presAssocID="{D687EEC8-D0D0-4355-A7A0-3FC8590A9D84}" presName="negativeSpace" presStyleCnt="0"/>
      <dgm:spPr/>
    </dgm:pt>
    <dgm:pt modelId="{0C61E2E7-A46B-4B91-82EF-D679838B8729}" type="pres">
      <dgm:prSet presAssocID="{D687EEC8-D0D0-4355-A7A0-3FC8590A9D84}" presName="childText" presStyleLbl="conFgAcc1" presStyleIdx="2" presStyleCnt="4">
        <dgm:presLayoutVars>
          <dgm:bulletEnabled val="1"/>
        </dgm:presLayoutVars>
      </dgm:prSet>
      <dgm:spPr/>
    </dgm:pt>
    <dgm:pt modelId="{14C305AB-6395-4159-B0CC-6C945A724775}" type="pres">
      <dgm:prSet presAssocID="{0B031F11-8037-4F6A-B4AD-AF72DA69A615}" presName="spaceBetweenRectangles" presStyleCnt="0"/>
      <dgm:spPr/>
    </dgm:pt>
    <dgm:pt modelId="{850BBE73-08A7-449F-88F5-10F47CDAF5AD}" type="pres">
      <dgm:prSet presAssocID="{BD2555E7-13D6-4679-9B14-0DD2A527D37F}" presName="parentLin" presStyleCnt="0"/>
      <dgm:spPr/>
    </dgm:pt>
    <dgm:pt modelId="{4E3B17EB-1F22-471C-ABF3-D6AC6FCE3D53}" type="pres">
      <dgm:prSet presAssocID="{BD2555E7-13D6-4679-9B14-0DD2A527D37F}" presName="parentLeftMargin" presStyleLbl="node1" presStyleIdx="2" presStyleCnt="4"/>
      <dgm:spPr/>
    </dgm:pt>
    <dgm:pt modelId="{860F0647-A1BA-4F9D-85B7-80AC119411B1}" type="pres">
      <dgm:prSet presAssocID="{BD2555E7-13D6-4679-9B14-0DD2A527D37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60D876-B88C-4E58-ABCC-663FD0E71383}" type="pres">
      <dgm:prSet presAssocID="{BD2555E7-13D6-4679-9B14-0DD2A527D37F}" presName="negativeSpace" presStyleCnt="0"/>
      <dgm:spPr/>
    </dgm:pt>
    <dgm:pt modelId="{DDDE23A8-2BF8-4506-BCEB-21235B18FDDC}" type="pres">
      <dgm:prSet presAssocID="{BD2555E7-13D6-4679-9B14-0DD2A527D37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EC5811-4DA3-48A0-9095-6D6B25290F86}" type="presOf" srcId="{DB32B891-9132-4981-9580-6AFD6D6CF001}" destId="{3A4A58BC-E77C-48ED-9072-5E2A5CEEE063}" srcOrd="1" destOrd="0" presId="urn:microsoft.com/office/officeart/2005/8/layout/list1"/>
    <dgm:cxn modelId="{4FA35618-6DC0-4FD7-9979-E66A31825F5F}" type="presOf" srcId="{F6732B62-7BA9-43D5-BC36-CC4B78CC32BE}" destId="{35B6D1B4-3BA1-4FE2-858D-B9F0E7BA11C7}" srcOrd="0" destOrd="0" presId="urn:microsoft.com/office/officeart/2005/8/layout/list1"/>
    <dgm:cxn modelId="{702C442F-A874-480A-8686-CF2956528C33}" type="presOf" srcId="{9DEAB993-3D40-4B03-8980-4075D35CDE7E}" destId="{0C61E2E7-A46B-4B91-82EF-D679838B8729}" srcOrd="0" destOrd="0" presId="urn:microsoft.com/office/officeart/2005/8/layout/list1"/>
    <dgm:cxn modelId="{216CA935-001A-41E4-8DB7-80DF1C16B716}" srcId="{BD2555E7-13D6-4679-9B14-0DD2A527D37F}" destId="{6FE0F2E5-DAC3-4ECA-9B96-20272C2F514A}" srcOrd="0" destOrd="0" parTransId="{6CC6964F-4690-4982-9570-20F12B0C6934}" sibTransId="{9B51F47F-8E6A-4DE7-A73D-6309C254E020}"/>
    <dgm:cxn modelId="{4773BD64-DA68-47AB-86DC-94B1CB182EAE}" type="presOf" srcId="{D687EEC8-D0D0-4355-A7A0-3FC8590A9D84}" destId="{C3007507-6671-42FA-9FE6-DDCB7FC7B499}" srcOrd="1" destOrd="0" presId="urn:microsoft.com/office/officeart/2005/8/layout/list1"/>
    <dgm:cxn modelId="{0A43FD6A-1E75-4D36-A5D8-56CD1C83FA63}" type="presOf" srcId="{76BA3EAB-350E-459C-AAEE-39F208604C1F}" destId="{8A417133-58AC-4BDE-8C47-1192E652AD1A}" srcOrd="0" destOrd="0" presId="urn:microsoft.com/office/officeart/2005/8/layout/list1"/>
    <dgm:cxn modelId="{F3C43556-B75E-437F-BE45-BD940EE69D20}" srcId="{76BA3EAB-350E-459C-AAEE-39F208604C1F}" destId="{DB32B891-9132-4981-9580-6AFD6D6CF001}" srcOrd="0" destOrd="0" parTransId="{5E487CEE-71C6-4339-B908-7ED2416E0DB8}" sibTransId="{EADE82BE-57E7-4BE4-BF9F-6881CE1CBF1C}"/>
    <dgm:cxn modelId="{C364907C-5DE1-49BF-B4B7-7C8C6C8EDB2F}" type="presOf" srcId="{6FE0F2E5-DAC3-4ECA-9B96-20272C2F514A}" destId="{DDDE23A8-2BF8-4506-BCEB-21235B18FDDC}" srcOrd="0" destOrd="0" presId="urn:microsoft.com/office/officeart/2005/8/layout/list1"/>
    <dgm:cxn modelId="{9B497394-265A-4CC0-96D6-4C0D5F232A66}" srcId="{76BA3EAB-350E-459C-AAEE-39F208604C1F}" destId="{BD2555E7-13D6-4679-9B14-0DD2A527D37F}" srcOrd="3" destOrd="0" parTransId="{2681DA0D-6BCD-4C1D-8487-A2ACE6A451A7}" sibTransId="{AB6273AE-1CD0-423C-BD27-96531E1D2E92}"/>
    <dgm:cxn modelId="{7956C795-86CE-4F91-A158-130600691163}" type="presOf" srcId="{7E035803-4336-498A-AB8F-44182AD672BF}" destId="{6138118D-9294-4B51-952F-95DEE38FA076}" srcOrd="0" destOrd="0" presId="urn:microsoft.com/office/officeart/2005/8/layout/list1"/>
    <dgm:cxn modelId="{08B15297-07F1-4D03-9028-BFEA7CCFF45B}" srcId="{DB32B891-9132-4981-9580-6AFD6D6CF001}" destId="{7E035803-4336-498A-AB8F-44182AD672BF}" srcOrd="0" destOrd="0" parTransId="{3978B001-322C-438B-9008-3339714BD452}" sibTransId="{6934DF5A-7300-4224-9EC1-0FF3A767EFCC}"/>
    <dgm:cxn modelId="{DBF8719A-D1DB-45EB-865D-143842EF5352}" type="presOf" srcId="{BD2555E7-13D6-4679-9B14-0DD2A527D37F}" destId="{860F0647-A1BA-4F9D-85B7-80AC119411B1}" srcOrd="1" destOrd="0" presId="urn:microsoft.com/office/officeart/2005/8/layout/list1"/>
    <dgm:cxn modelId="{9B1CB7A0-8306-4125-B665-941DE13A42DC}" type="presOf" srcId="{D687EEC8-D0D0-4355-A7A0-3FC8590A9D84}" destId="{7FE0865E-3196-4E3E-A5D9-56C47472FC58}" srcOrd="0" destOrd="0" presId="urn:microsoft.com/office/officeart/2005/8/layout/list1"/>
    <dgm:cxn modelId="{259B58A3-0925-492F-8E8D-069B87D37CB1}" srcId="{E79477D6-6D36-447E-BA68-8F50CCCDE5C1}" destId="{F6732B62-7BA9-43D5-BC36-CC4B78CC32BE}" srcOrd="0" destOrd="0" parTransId="{1D558AE8-45EB-47DD-967B-48EAFF7AA416}" sibTransId="{3F68CC55-DC91-4F4B-A371-BC973A47A4A6}"/>
    <dgm:cxn modelId="{E3F4A8A9-75BE-402B-888B-8E11C9503DB3}" type="presOf" srcId="{DB32B891-9132-4981-9580-6AFD6D6CF001}" destId="{914F9D05-8787-471F-A4C1-E87AC2BAD71D}" srcOrd="0" destOrd="0" presId="urn:microsoft.com/office/officeart/2005/8/layout/list1"/>
    <dgm:cxn modelId="{75837BBB-48AB-4EC8-9B61-094E12C0259E}" srcId="{D687EEC8-D0D0-4355-A7A0-3FC8590A9D84}" destId="{9DEAB993-3D40-4B03-8980-4075D35CDE7E}" srcOrd="0" destOrd="0" parTransId="{5B16DEE9-3BF7-4F3F-9DEA-D7A25FEEA4C4}" sibTransId="{A896D2B7-69DA-44E5-8CCE-B73B92CD3EDC}"/>
    <dgm:cxn modelId="{340F94BD-5862-45E3-A1A5-ABAD65D1A776}" srcId="{76BA3EAB-350E-459C-AAEE-39F208604C1F}" destId="{E79477D6-6D36-447E-BA68-8F50CCCDE5C1}" srcOrd="1" destOrd="0" parTransId="{28CA1DC5-4A6E-4CA1-BE7F-46CB67744C7E}" sibTransId="{F5ACA67F-3CF0-429B-ADFE-0C78DB968B24}"/>
    <dgm:cxn modelId="{C77A47C6-C9F6-4D16-84CA-8DB8B8383417}" type="presOf" srcId="{E79477D6-6D36-447E-BA68-8F50CCCDE5C1}" destId="{DFFA5364-0CB1-4473-A391-54A26E0EDDE3}" srcOrd="1" destOrd="0" presId="urn:microsoft.com/office/officeart/2005/8/layout/list1"/>
    <dgm:cxn modelId="{B2FF63CD-4EA7-4F75-A777-477E182AF23B}" srcId="{76BA3EAB-350E-459C-AAEE-39F208604C1F}" destId="{D687EEC8-D0D0-4355-A7A0-3FC8590A9D84}" srcOrd="2" destOrd="0" parTransId="{EB50EC94-A6EC-45A2-80F1-273A920C8EE6}" sibTransId="{0B031F11-8037-4F6A-B4AD-AF72DA69A615}"/>
    <dgm:cxn modelId="{712308DD-88BA-4FF4-B839-1CDE095BA3C2}" type="presOf" srcId="{BD2555E7-13D6-4679-9B14-0DD2A527D37F}" destId="{4E3B17EB-1F22-471C-ABF3-D6AC6FCE3D53}" srcOrd="0" destOrd="0" presId="urn:microsoft.com/office/officeart/2005/8/layout/list1"/>
    <dgm:cxn modelId="{E15924E9-745D-4DFB-A763-350E013ADBEE}" type="presOf" srcId="{E79477D6-6D36-447E-BA68-8F50CCCDE5C1}" destId="{2CFAB245-9C1D-4FDB-8C2D-F90DB6242632}" srcOrd="0" destOrd="0" presId="urn:microsoft.com/office/officeart/2005/8/layout/list1"/>
    <dgm:cxn modelId="{9062C483-8959-40A4-9908-673FE51824FC}" type="presParOf" srcId="{8A417133-58AC-4BDE-8C47-1192E652AD1A}" destId="{610DD64B-1E13-4ED7-8BA3-FF4A0E2F9CDC}" srcOrd="0" destOrd="0" presId="urn:microsoft.com/office/officeart/2005/8/layout/list1"/>
    <dgm:cxn modelId="{16310A45-FB92-488D-B02C-4B8E54446BB9}" type="presParOf" srcId="{610DD64B-1E13-4ED7-8BA3-FF4A0E2F9CDC}" destId="{914F9D05-8787-471F-A4C1-E87AC2BAD71D}" srcOrd="0" destOrd="0" presId="urn:microsoft.com/office/officeart/2005/8/layout/list1"/>
    <dgm:cxn modelId="{15C4A3E0-32BF-475D-8119-2CFCEE9BB8AF}" type="presParOf" srcId="{610DD64B-1E13-4ED7-8BA3-FF4A0E2F9CDC}" destId="{3A4A58BC-E77C-48ED-9072-5E2A5CEEE063}" srcOrd="1" destOrd="0" presId="urn:microsoft.com/office/officeart/2005/8/layout/list1"/>
    <dgm:cxn modelId="{5B77CC92-E12B-42F1-9012-F913EFFFC20B}" type="presParOf" srcId="{8A417133-58AC-4BDE-8C47-1192E652AD1A}" destId="{1E584295-6FF1-4C62-AFDE-F76457AB6779}" srcOrd="1" destOrd="0" presId="urn:microsoft.com/office/officeart/2005/8/layout/list1"/>
    <dgm:cxn modelId="{FD4E797C-C7CD-4290-ACE3-434BBE9661E8}" type="presParOf" srcId="{8A417133-58AC-4BDE-8C47-1192E652AD1A}" destId="{6138118D-9294-4B51-952F-95DEE38FA076}" srcOrd="2" destOrd="0" presId="urn:microsoft.com/office/officeart/2005/8/layout/list1"/>
    <dgm:cxn modelId="{B8CC07B4-9CEF-4D21-B4AE-97688A015146}" type="presParOf" srcId="{8A417133-58AC-4BDE-8C47-1192E652AD1A}" destId="{99C76C5E-15EA-4A6F-9BF3-B07BBC723ABA}" srcOrd="3" destOrd="0" presId="urn:microsoft.com/office/officeart/2005/8/layout/list1"/>
    <dgm:cxn modelId="{3996A480-F8F9-4A46-8403-5E5104E73D7C}" type="presParOf" srcId="{8A417133-58AC-4BDE-8C47-1192E652AD1A}" destId="{B50ECA24-DCE7-4A9F-8A1E-ADAF3E2CEE77}" srcOrd="4" destOrd="0" presId="urn:microsoft.com/office/officeart/2005/8/layout/list1"/>
    <dgm:cxn modelId="{5F58C661-C60D-47A4-9ECC-1B08322A8EC1}" type="presParOf" srcId="{B50ECA24-DCE7-4A9F-8A1E-ADAF3E2CEE77}" destId="{2CFAB245-9C1D-4FDB-8C2D-F90DB6242632}" srcOrd="0" destOrd="0" presId="urn:microsoft.com/office/officeart/2005/8/layout/list1"/>
    <dgm:cxn modelId="{A524ACE1-1E0D-4651-BF34-C68241B5CCA8}" type="presParOf" srcId="{B50ECA24-DCE7-4A9F-8A1E-ADAF3E2CEE77}" destId="{DFFA5364-0CB1-4473-A391-54A26E0EDDE3}" srcOrd="1" destOrd="0" presId="urn:microsoft.com/office/officeart/2005/8/layout/list1"/>
    <dgm:cxn modelId="{DAEB93D0-0CCE-463F-B6EF-328C3ADA23F3}" type="presParOf" srcId="{8A417133-58AC-4BDE-8C47-1192E652AD1A}" destId="{73FD40B3-AFC4-4EF6-8A09-24223154B753}" srcOrd="5" destOrd="0" presId="urn:microsoft.com/office/officeart/2005/8/layout/list1"/>
    <dgm:cxn modelId="{622F8410-E2A1-446B-943F-021DB85B22D9}" type="presParOf" srcId="{8A417133-58AC-4BDE-8C47-1192E652AD1A}" destId="{35B6D1B4-3BA1-4FE2-858D-B9F0E7BA11C7}" srcOrd="6" destOrd="0" presId="urn:microsoft.com/office/officeart/2005/8/layout/list1"/>
    <dgm:cxn modelId="{4DAEBF6D-1DCA-4978-88C4-568F4A6B6965}" type="presParOf" srcId="{8A417133-58AC-4BDE-8C47-1192E652AD1A}" destId="{295C543B-75F1-4E9F-A224-0E3AB33990F6}" srcOrd="7" destOrd="0" presId="urn:microsoft.com/office/officeart/2005/8/layout/list1"/>
    <dgm:cxn modelId="{811386AD-4E03-4147-B3CD-4F999D8B3744}" type="presParOf" srcId="{8A417133-58AC-4BDE-8C47-1192E652AD1A}" destId="{797B4F3B-3B28-4768-B08B-D7AEABD98015}" srcOrd="8" destOrd="0" presId="urn:microsoft.com/office/officeart/2005/8/layout/list1"/>
    <dgm:cxn modelId="{1C738D90-BA68-484E-89B2-CA62DD00E137}" type="presParOf" srcId="{797B4F3B-3B28-4768-B08B-D7AEABD98015}" destId="{7FE0865E-3196-4E3E-A5D9-56C47472FC58}" srcOrd="0" destOrd="0" presId="urn:microsoft.com/office/officeart/2005/8/layout/list1"/>
    <dgm:cxn modelId="{F8E33541-6D42-400E-9529-3CBB2E9C1D8B}" type="presParOf" srcId="{797B4F3B-3B28-4768-B08B-D7AEABD98015}" destId="{C3007507-6671-42FA-9FE6-DDCB7FC7B499}" srcOrd="1" destOrd="0" presId="urn:microsoft.com/office/officeart/2005/8/layout/list1"/>
    <dgm:cxn modelId="{A89D59E9-62F2-47FD-AD1B-55327E721440}" type="presParOf" srcId="{8A417133-58AC-4BDE-8C47-1192E652AD1A}" destId="{8AD33BAC-4B15-4674-B9D0-421F149117EA}" srcOrd="9" destOrd="0" presId="urn:microsoft.com/office/officeart/2005/8/layout/list1"/>
    <dgm:cxn modelId="{E60ECBF2-B361-43C0-AF95-0E15B4DEF686}" type="presParOf" srcId="{8A417133-58AC-4BDE-8C47-1192E652AD1A}" destId="{0C61E2E7-A46B-4B91-82EF-D679838B8729}" srcOrd="10" destOrd="0" presId="urn:microsoft.com/office/officeart/2005/8/layout/list1"/>
    <dgm:cxn modelId="{94B9B998-819F-4EE3-9938-B72BA4939085}" type="presParOf" srcId="{8A417133-58AC-4BDE-8C47-1192E652AD1A}" destId="{14C305AB-6395-4159-B0CC-6C945A724775}" srcOrd="11" destOrd="0" presId="urn:microsoft.com/office/officeart/2005/8/layout/list1"/>
    <dgm:cxn modelId="{3C3F8CDC-3BC1-447F-B345-D3462670108E}" type="presParOf" srcId="{8A417133-58AC-4BDE-8C47-1192E652AD1A}" destId="{850BBE73-08A7-449F-88F5-10F47CDAF5AD}" srcOrd="12" destOrd="0" presId="urn:microsoft.com/office/officeart/2005/8/layout/list1"/>
    <dgm:cxn modelId="{72DFF501-E153-406E-A2A4-5365B847F99D}" type="presParOf" srcId="{850BBE73-08A7-449F-88F5-10F47CDAF5AD}" destId="{4E3B17EB-1F22-471C-ABF3-D6AC6FCE3D53}" srcOrd="0" destOrd="0" presId="urn:microsoft.com/office/officeart/2005/8/layout/list1"/>
    <dgm:cxn modelId="{695A0D98-D440-4FD7-816D-865C15B71F05}" type="presParOf" srcId="{850BBE73-08A7-449F-88F5-10F47CDAF5AD}" destId="{860F0647-A1BA-4F9D-85B7-80AC119411B1}" srcOrd="1" destOrd="0" presId="urn:microsoft.com/office/officeart/2005/8/layout/list1"/>
    <dgm:cxn modelId="{DA006C0A-C441-4AFD-8234-1E31D5B5425B}" type="presParOf" srcId="{8A417133-58AC-4BDE-8C47-1192E652AD1A}" destId="{EE60D876-B88C-4E58-ABCC-663FD0E71383}" srcOrd="13" destOrd="0" presId="urn:microsoft.com/office/officeart/2005/8/layout/list1"/>
    <dgm:cxn modelId="{9AA10368-1C6C-48A4-96E1-DCB42F79F131}" type="presParOf" srcId="{8A417133-58AC-4BDE-8C47-1192E652AD1A}" destId="{DDDE23A8-2BF8-4506-BCEB-21235B18FD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A3EAB-350E-459C-AAEE-39F208604C1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32B891-9132-4981-9580-6AFD6D6CF001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вступать и поддержать общение в совместной деятельности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«Познакомимся поближе», «Игра с мячом», «Можно – нельзя», «В группу пришёл новый мальчик», «Вежливые слова», «Праздник вежливости», «Сумей уговорить меня»</a:t>
          </a:r>
        </a:p>
      </dgm:t>
    </dgm:pt>
    <dgm:pt modelId="{5E487CEE-71C6-4339-B908-7ED2416E0DB8}" type="parTrans" cxnId="{F3C43556-B75E-437F-BE45-BD940EE69D20}">
      <dgm:prSet/>
      <dgm:spPr/>
      <dgm:t>
        <a:bodyPr/>
        <a:lstStyle/>
        <a:p>
          <a:endParaRPr lang="ru-RU"/>
        </a:p>
      </dgm:t>
    </dgm:pt>
    <dgm:pt modelId="{EADE82BE-57E7-4BE4-BF9F-6881CE1CBF1C}" type="sibTrans" cxnId="{F3C43556-B75E-437F-BE45-BD940EE69D20}">
      <dgm:prSet/>
      <dgm:spPr/>
      <dgm:t>
        <a:bodyPr/>
        <a:lstStyle/>
        <a:p>
          <a:endParaRPr lang="ru-RU"/>
        </a:p>
      </dgm:t>
    </dgm:pt>
    <dgm:pt modelId="{5FE12F7A-BB79-4E11-A0CA-C5B94F55078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употреблять средства невербального общения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«Расскажи руками», «Здороваемся без слов», «Как говорят части тела?», «Разговор через стекло», «Зрители и актеры», «Что я делаю?», «Кто это?», «Я и зеркало», «Синхронный перевод»</a:t>
          </a:r>
        </a:p>
      </dgm:t>
    </dgm:pt>
    <dgm:pt modelId="{5D9CAE2F-922D-49BF-80DE-6EFC855F8E16}" type="parTrans" cxnId="{4CB6D58A-99BA-4D64-BD13-0829BA2D12B8}">
      <dgm:prSet/>
      <dgm:spPr/>
      <dgm:t>
        <a:bodyPr/>
        <a:lstStyle/>
        <a:p>
          <a:endParaRPr lang="ru-RU"/>
        </a:p>
      </dgm:t>
    </dgm:pt>
    <dgm:pt modelId="{F617FE6C-A800-4458-81D3-1715C6B53976}" type="sibTrans" cxnId="{4CB6D58A-99BA-4D64-BD13-0829BA2D12B8}">
      <dgm:prSet/>
      <dgm:spPr/>
      <dgm:t>
        <a:bodyPr/>
        <a:lstStyle/>
        <a:p>
          <a:endParaRPr lang="ru-RU"/>
        </a:p>
      </dgm:t>
    </dgm:pt>
    <dgm:pt modelId="{9B3FAFE8-A019-4CF4-85DC-A7805998F872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замечать эмоциональное состояние партнера по общению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«Закончи предложение», «Посочувствуйте другому», «Угадай настроение», «Зеркало настроения», «Пиктограмма», «Угадай эмоцию»</a:t>
          </a:r>
        </a:p>
      </dgm:t>
    </dgm:pt>
    <dgm:pt modelId="{0181134B-FF18-4A76-A5C1-2BC9D8445361}" type="parTrans" cxnId="{0A87B7E2-2422-47AC-A527-CE8F8B983D3D}">
      <dgm:prSet/>
      <dgm:spPr/>
      <dgm:t>
        <a:bodyPr/>
        <a:lstStyle/>
        <a:p>
          <a:endParaRPr lang="ru-RU"/>
        </a:p>
      </dgm:t>
    </dgm:pt>
    <dgm:pt modelId="{E3FE2FE1-0512-40E9-8B8D-9BF4E3EA7F28}" type="sibTrans" cxnId="{0A87B7E2-2422-47AC-A527-CE8F8B983D3D}">
      <dgm:prSet/>
      <dgm:spPr/>
      <dgm:t>
        <a:bodyPr/>
        <a:lstStyle/>
        <a:p>
          <a:endParaRPr lang="ru-RU"/>
        </a:p>
      </dgm:t>
    </dgm:pt>
    <dgm:pt modelId="{0B95FEAB-EA13-4F16-B4F0-B66F3B9EFCD1}" type="pres">
      <dgm:prSet presAssocID="{76BA3EAB-350E-459C-AAEE-39F208604C1F}" presName="linear" presStyleCnt="0">
        <dgm:presLayoutVars>
          <dgm:animLvl val="lvl"/>
          <dgm:resizeHandles val="exact"/>
        </dgm:presLayoutVars>
      </dgm:prSet>
      <dgm:spPr/>
    </dgm:pt>
    <dgm:pt modelId="{83323497-EF2E-43A4-87F0-E1AF50C17DDE}" type="pres">
      <dgm:prSet presAssocID="{DB32B891-9132-4981-9580-6AFD6D6CF0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340260-5982-418F-A66F-E9C289079C03}" type="pres">
      <dgm:prSet presAssocID="{EADE82BE-57E7-4BE4-BF9F-6881CE1CBF1C}" presName="spacer" presStyleCnt="0"/>
      <dgm:spPr/>
    </dgm:pt>
    <dgm:pt modelId="{0158E9E8-02B7-44D0-90D0-5F9D3C667D2D}" type="pres">
      <dgm:prSet presAssocID="{5FE12F7A-BB79-4E11-A0CA-C5B94F5507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918FD1-4613-47A8-A1F5-CDFCE8F1FC77}" type="pres">
      <dgm:prSet presAssocID="{F617FE6C-A800-4458-81D3-1715C6B53976}" presName="spacer" presStyleCnt="0"/>
      <dgm:spPr/>
    </dgm:pt>
    <dgm:pt modelId="{741BB662-B2A0-4519-91AF-227417F4814F}" type="pres">
      <dgm:prSet presAssocID="{9B3FAFE8-A019-4CF4-85DC-A7805998F8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880337-AE8E-491A-996B-1A6EF8005E6E}" type="presOf" srcId="{DB32B891-9132-4981-9580-6AFD6D6CF001}" destId="{83323497-EF2E-43A4-87F0-E1AF50C17DDE}" srcOrd="0" destOrd="0" presId="urn:microsoft.com/office/officeart/2005/8/layout/vList2"/>
    <dgm:cxn modelId="{9D7F4170-1FD3-4FED-BAC5-0ED250BBCC04}" type="presOf" srcId="{76BA3EAB-350E-459C-AAEE-39F208604C1F}" destId="{0B95FEAB-EA13-4F16-B4F0-B66F3B9EFCD1}" srcOrd="0" destOrd="0" presId="urn:microsoft.com/office/officeart/2005/8/layout/vList2"/>
    <dgm:cxn modelId="{F3C43556-B75E-437F-BE45-BD940EE69D20}" srcId="{76BA3EAB-350E-459C-AAEE-39F208604C1F}" destId="{DB32B891-9132-4981-9580-6AFD6D6CF001}" srcOrd="0" destOrd="0" parTransId="{5E487CEE-71C6-4339-B908-7ED2416E0DB8}" sibTransId="{EADE82BE-57E7-4BE4-BF9F-6881CE1CBF1C}"/>
    <dgm:cxn modelId="{86335876-E180-4E22-BE1E-6BDBCD039194}" type="presOf" srcId="{9B3FAFE8-A019-4CF4-85DC-A7805998F872}" destId="{741BB662-B2A0-4519-91AF-227417F4814F}" srcOrd="0" destOrd="0" presId="urn:microsoft.com/office/officeart/2005/8/layout/vList2"/>
    <dgm:cxn modelId="{4CB6D58A-99BA-4D64-BD13-0829BA2D12B8}" srcId="{76BA3EAB-350E-459C-AAEE-39F208604C1F}" destId="{5FE12F7A-BB79-4E11-A0CA-C5B94F550788}" srcOrd="1" destOrd="0" parTransId="{5D9CAE2F-922D-49BF-80DE-6EFC855F8E16}" sibTransId="{F617FE6C-A800-4458-81D3-1715C6B53976}"/>
    <dgm:cxn modelId="{0A87B7E2-2422-47AC-A527-CE8F8B983D3D}" srcId="{76BA3EAB-350E-459C-AAEE-39F208604C1F}" destId="{9B3FAFE8-A019-4CF4-85DC-A7805998F872}" srcOrd="2" destOrd="0" parTransId="{0181134B-FF18-4A76-A5C1-2BC9D8445361}" sibTransId="{E3FE2FE1-0512-40E9-8B8D-9BF4E3EA7F28}"/>
    <dgm:cxn modelId="{4D076DE4-19FE-468E-8A78-2E718714396F}" type="presOf" srcId="{5FE12F7A-BB79-4E11-A0CA-C5B94F550788}" destId="{0158E9E8-02B7-44D0-90D0-5F9D3C667D2D}" srcOrd="0" destOrd="0" presId="urn:microsoft.com/office/officeart/2005/8/layout/vList2"/>
    <dgm:cxn modelId="{820DCAB0-CE0F-4786-97A3-84D3B9A00944}" type="presParOf" srcId="{0B95FEAB-EA13-4F16-B4F0-B66F3B9EFCD1}" destId="{83323497-EF2E-43A4-87F0-E1AF50C17DDE}" srcOrd="0" destOrd="0" presId="urn:microsoft.com/office/officeart/2005/8/layout/vList2"/>
    <dgm:cxn modelId="{F2CA14E4-D796-49D9-8282-A16F476F138F}" type="presParOf" srcId="{0B95FEAB-EA13-4F16-B4F0-B66F3B9EFCD1}" destId="{A5340260-5982-418F-A66F-E9C289079C03}" srcOrd="1" destOrd="0" presId="urn:microsoft.com/office/officeart/2005/8/layout/vList2"/>
    <dgm:cxn modelId="{32420EF3-08C9-4E62-A024-E60112759781}" type="presParOf" srcId="{0B95FEAB-EA13-4F16-B4F0-B66F3B9EFCD1}" destId="{0158E9E8-02B7-44D0-90D0-5F9D3C667D2D}" srcOrd="2" destOrd="0" presId="urn:microsoft.com/office/officeart/2005/8/layout/vList2"/>
    <dgm:cxn modelId="{7266DFD6-4E5D-4A73-9778-2B912A541089}" type="presParOf" srcId="{0B95FEAB-EA13-4F16-B4F0-B66F3B9EFCD1}" destId="{3F918FD1-4613-47A8-A1F5-CDFCE8F1FC77}" srcOrd="3" destOrd="0" presId="urn:microsoft.com/office/officeart/2005/8/layout/vList2"/>
    <dgm:cxn modelId="{29DBC6F2-01B0-43E2-BF06-1B2C26CCC066}" type="presParOf" srcId="{0B95FEAB-EA13-4F16-B4F0-B66F3B9EFCD1}" destId="{741BB662-B2A0-4519-91AF-227417F481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F36C9-ABEF-4F0D-A188-B84A8BE69213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ABFE5C-E528-4A50-8CFF-A11DE28CD498}">
      <dgm:prSet/>
      <dgm:spPr/>
      <dgm:t>
        <a:bodyPr/>
        <a:lstStyle/>
        <a:p>
          <a:pPr algn="ctr"/>
          <a:r>
            <a:rPr lang="ru-RU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по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 навыков общения со сверстниками у детей с РАС</a:t>
          </a:r>
        </a:p>
      </dgm:t>
    </dgm:pt>
    <dgm:pt modelId="{C7D2EB83-9E80-4B07-BDE2-46AFFDC7D467}" type="parTrans" cxnId="{F53DE1B0-18D1-4033-A186-0FFEF95C21BA}">
      <dgm:prSet/>
      <dgm:spPr/>
      <dgm:t>
        <a:bodyPr/>
        <a:lstStyle/>
        <a:p>
          <a:endParaRPr lang="ru-RU"/>
        </a:p>
      </dgm:t>
    </dgm:pt>
    <dgm:pt modelId="{C2CE1BF6-C235-4CAD-89AF-05574E8DE2E9}" type="sibTrans" cxnId="{F53DE1B0-18D1-4033-A186-0FFEF95C21BA}">
      <dgm:prSet/>
      <dgm:spPr/>
      <dgm:t>
        <a:bodyPr/>
        <a:lstStyle/>
        <a:p>
          <a:endParaRPr lang="ru-RU"/>
        </a:p>
      </dgm:t>
    </dgm:pt>
    <dgm:pt modelId="{CB9DAEB5-13E5-4FA4-B0D7-402A228BB7C4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психолого-педагогического сопровождения</a:t>
          </a:r>
        </a:p>
      </dgm:t>
    </dgm:pt>
    <dgm:pt modelId="{615F67E7-11FE-4437-A51F-973C1AC89709}" type="parTrans" cxnId="{8C256BEA-E4A6-409B-B0D3-C08EFA8A2FD6}">
      <dgm:prSet/>
      <dgm:spPr/>
      <dgm:t>
        <a:bodyPr/>
        <a:lstStyle/>
        <a:p>
          <a:endParaRPr lang="ru-RU"/>
        </a:p>
      </dgm:t>
    </dgm:pt>
    <dgm:pt modelId="{0908D1E3-2290-40E7-837C-6898456B8389}" type="sibTrans" cxnId="{8C256BEA-E4A6-409B-B0D3-C08EFA8A2FD6}">
      <dgm:prSet/>
      <dgm:spPr/>
      <dgm:t>
        <a:bodyPr/>
        <a:lstStyle/>
        <a:p>
          <a:endParaRPr lang="ru-RU"/>
        </a:p>
      </dgm:t>
    </dgm:pt>
    <dgm:pt modelId="{56B5BFC6-4F77-46BF-83CC-3A9447121960}" type="pres">
      <dgm:prSet presAssocID="{E06F36C9-ABEF-4F0D-A188-B84A8BE69213}" presName="outerComposite" presStyleCnt="0">
        <dgm:presLayoutVars>
          <dgm:chMax val="5"/>
          <dgm:dir/>
          <dgm:resizeHandles val="exact"/>
        </dgm:presLayoutVars>
      </dgm:prSet>
      <dgm:spPr/>
    </dgm:pt>
    <dgm:pt modelId="{7F3B7A05-A2A4-4C60-83E0-9B1086E1E3AE}" type="pres">
      <dgm:prSet presAssocID="{E06F36C9-ABEF-4F0D-A188-B84A8BE69213}" presName="dummyMaxCanvas" presStyleCnt="0">
        <dgm:presLayoutVars/>
      </dgm:prSet>
      <dgm:spPr/>
    </dgm:pt>
    <dgm:pt modelId="{E86EBDFC-F543-449C-A7DA-2C6CF9F7B223}" type="pres">
      <dgm:prSet presAssocID="{E06F36C9-ABEF-4F0D-A188-B84A8BE69213}" presName="TwoNodes_1" presStyleLbl="node1" presStyleIdx="0" presStyleCnt="2" custLinFactNeighborY="1203">
        <dgm:presLayoutVars>
          <dgm:bulletEnabled val="1"/>
        </dgm:presLayoutVars>
      </dgm:prSet>
      <dgm:spPr/>
    </dgm:pt>
    <dgm:pt modelId="{DB0084C0-13B8-42D7-91D3-51EC85446702}" type="pres">
      <dgm:prSet presAssocID="{E06F36C9-ABEF-4F0D-A188-B84A8BE69213}" presName="TwoNodes_2" presStyleLbl="node1" presStyleIdx="1" presStyleCnt="2">
        <dgm:presLayoutVars>
          <dgm:bulletEnabled val="1"/>
        </dgm:presLayoutVars>
      </dgm:prSet>
      <dgm:spPr/>
    </dgm:pt>
    <dgm:pt modelId="{9BEAB117-B475-40DA-8327-B04A959681A1}" type="pres">
      <dgm:prSet presAssocID="{E06F36C9-ABEF-4F0D-A188-B84A8BE69213}" presName="TwoConn_1-2" presStyleLbl="fgAccFollowNode1" presStyleIdx="0" presStyleCnt="1">
        <dgm:presLayoutVars>
          <dgm:bulletEnabled val="1"/>
        </dgm:presLayoutVars>
      </dgm:prSet>
      <dgm:spPr/>
    </dgm:pt>
    <dgm:pt modelId="{9A4AF27C-86B9-42C7-9938-F2775756BB2F}" type="pres">
      <dgm:prSet presAssocID="{E06F36C9-ABEF-4F0D-A188-B84A8BE69213}" presName="TwoNodes_1_text" presStyleLbl="node1" presStyleIdx="1" presStyleCnt="2">
        <dgm:presLayoutVars>
          <dgm:bulletEnabled val="1"/>
        </dgm:presLayoutVars>
      </dgm:prSet>
      <dgm:spPr/>
    </dgm:pt>
    <dgm:pt modelId="{AF31B536-A699-43B6-920F-64EB6AA91922}" type="pres">
      <dgm:prSet presAssocID="{E06F36C9-ABEF-4F0D-A188-B84A8BE6921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AFAA904-34F1-4E26-B1CB-0B2FBD4CDC59}" type="presOf" srcId="{CB9DAEB5-13E5-4FA4-B0D7-402A228BB7C4}" destId="{AF31B536-A699-43B6-920F-64EB6AA91922}" srcOrd="1" destOrd="0" presId="urn:microsoft.com/office/officeart/2005/8/layout/vProcess5"/>
    <dgm:cxn modelId="{100E1D27-E690-4DA4-82D6-54BB849E4EA3}" type="presOf" srcId="{C2CE1BF6-C235-4CAD-89AF-05574E8DE2E9}" destId="{9BEAB117-B475-40DA-8327-B04A959681A1}" srcOrd="0" destOrd="0" presId="urn:microsoft.com/office/officeart/2005/8/layout/vProcess5"/>
    <dgm:cxn modelId="{991BCB49-7713-4D36-AA94-57E4DAC12422}" type="presOf" srcId="{E06F36C9-ABEF-4F0D-A188-B84A8BE69213}" destId="{56B5BFC6-4F77-46BF-83CC-3A9447121960}" srcOrd="0" destOrd="0" presId="urn:microsoft.com/office/officeart/2005/8/layout/vProcess5"/>
    <dgm:cxn modelId="{33100AAB-EB15-44F5-87BF-B76123A3F842}" type="presOf" srcId="{79ABFE5C-E528-4A50-8CFF-A11DE28CD498}" destId="{E86EBDFC-F543-449C-A7DA-2C6CF9F7B223}" srcOrd="0" destOrd="0" presId="urn:microsoft.com/office/officeart/2005/8/layout/vProcess5"/>
    <dgm:cxn modelId="{F53DE1B0-18D1-4033-A186-0FFEF95C21BA}" srcId="{E06F36C9-ABEF-4F0D-A188-B84A8BE69213}" destId="{79ABFE5C-E528-4A50-8CFF-A11DE28CD498}" srcOrd="0" destOrd="0" parTransId="{C7D2EB83-9E80-4B07-BDE2-46AFFDC7D467}" sibTransId="{C2CE1BF6-C235-4CAD-89AF-05574E8DE2E9}"/>
    <dgm:cxn modelId="{BD07A0BF-A55D-4149-8022-FFC59B1F1791}" type="presOf" srcId="{CB9DAEB5-13E5-4FA4-B0D7-402A228BB7C4}" destId="{DB0084C0-13B8-42D7-91D3-51EC85446702}" srcOrd="0" destOrd="0" presId="urn:microsoft.com/office/officeart/2005/8/layout/vProcess5"/>
    <dgm:cxn modelId="{8C256BEA-E4A6-409B-B0D3-C08EFA8A2FD6}" srcId="{E06F36C9-ABEF-4F0D-A188-B84A8BE69213}" destId="{CB9DAEB5-13E5-4FA4-B0D7-402A228BB7C4}" srcOrd="1" destOrd="0" parTransId="{615F67E7-11FE-4437-A51F-973C1AC89709}" sibTransId="{0908D1E3-2290-40E7-837C-6898456B8389}"/>
    <dgm:cxn modelId="{23AF16FC-A4A4-4175-A3EC-70D7F462D06C}" type="presOf" srcId="{79ABFE5C-E528-4A50-8CFF-A11DE28CD498}" destId="{9A4AF27C-86B9-42C7-9938-F2775756BB2F}" srcOrd="1" destOrd="0" presId="urn:microsoft.com/office/officeart/2005/8/layout/vProcess5"/>
    <dgm:cxn modelId="{9F856363-B4E5-47F0-AB49-804CDEDAC41D}" type="presParOf" srcId="{56B5BFC6-4F77-46BF-83CC-3A9447121960}" destId="{7F3B7A05-A2A4-4C60-83E0-9B1086E1E3AE}" srcOrd="0" destOrd="0" presId="urn:microsoft.com/office/officeart/2005/8/layout/vProcess5"/>
    <dgm:cxn modelId="{CA277885-782E-4281-80FF-1CC40A1F4149}" type="presParOf" srcId="{56B5BFC6-4F77-46BF-83CC-3A9447121960}" destId="{E86EBDFC-F543-449C-A7DA-2C6CF9F7B223}" srcOrd="1" destOrd="0" presId="urn:microsoft.com/office/officeart/2005/8/layout/vProcess5"/>
    <dgm:cxn modelId="{BCD73D68-86F7-45D6-B9C5-A6CA8DEC830D}" type="presParOf" srcId="{56B5BFC6-4F77-46BF-83CC-3A9447121960}" destId="{DB0084C0-13B8-42D7-91D3-51EC85446702}" srcOrd="2" destOrd="0" presId="urn:microsoft.com/office/officeart/2005/8/layout/vProcess5"/>
    <dgm:cxn modelId="{4888604B-3201-4098-8E5F-7B6C7C59EA77}" type="presParOf" srcId="{56B5BFC6-4F77-46BF-83CC-3A9447121960}" destId="{9BEAB117-B475-40DA-8327-B04A959681A1}" srcOrd="3" destOrd="0" presId="urn:microsoft.com/office/officeart/2005/8/layout/vProcess5"/>
    <dgm:cxn modelId="{2586505C-4F66-48E0-8AA3-89B0A4F16B8E}" type="presParOf" srcId="{56B5BFC6-4F77-46BF-83CC-3A9447121960}" destId="{9A4AF27C-86B9-42C7-9938-F2775756BB2F}" srcOrd="4" destOrd="0" presId="urn:microsoft.com/office/officeart/2005/8/layout/vProcess5"/>
    <dgm:cxn modelId="{FFFBD579-F276-494D-8FF6-85FDE899499B}" type="presParOf" srcId="{56B5BFC6-4F77-46BF-83CC-3A9447121960}" destId="{AF31B536-A699-43B6-920F-64EB6AA9192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E9EA4-F6FE-46B4-940A-B7C6F1AF5C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AF774-DF99-451E-BDE1-65FD534B7689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Смешанный вариант 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E64E1-356C-40D8-A290-61321260925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преимущественно аффективно-эмоциональной сферы личности ребенка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ACF11-282C-4C94-B698-0EC6DF027033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 -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расстройства аутистического спектра, включающие нарушения аффективно-эмоциональной и когнитивной сферы, которые приводят к искажению в психическом развитии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(О.С. Никольская) </a:t>
          </a:r>
        </a:p>
      </dgm:t>
    </dgm:pt>
    <dgm:pt modelId="{7F4B5A3C-44FD-4A2A-B9D9-EB1831C4944E}" type="sibTrans" cxnId="{B5048F3F-FCC5-4286-8217-C15321FF75EA}">
      <dgm:prSet/>
      <dgm:spPr/>
      <dgm:t>
        <a:bodyPr/>
        <a:lstStyle/>
        <a:p>
          <a:endParaRPr lang="ru-RU"/>
        </a:p>
      </dgm:t>
    </dgm:pt>
    <dgm:pt modelId="{30BE4DDD-5D9D-40AB-8E2D-74193EDEB420}" type="parTrans" cxnId="{B5048F3F-FCC5-4286-8217-C15321FF75EA}">
      <dgm:prSet/>
      <dgm:spPr/>
      <dgm:t>
        <a:bodyPr/>
        <a:lstStyle/>
        <a:p>
          <a:endParaRPr lang="ru-RU"/>
        </a:p>
      </dgm:t>
    </dgm:pt>
    <dgm:pt modelId="{69A2941C-A13E-4D55-9B26-3E4A2D9D55EE}" type="sibTrans" cxnId="{A62F50E7-D57F-4284-99FB-CB6D2A98197E}">
      <dgm:prSet/>
      <dgm:spPr/>
      <dgm:t>
        <a:bodyPr/>
        <a:lstStyle/>
        <a:p>
          <a:endParaRPr lang="ru-RU"/>
        </a:p>
      </dgm:t>
    </dgm:pt>
    <dgm:pt modelId="{615255CB-8711-402E-AD06-B14C31C02BCA}" type="parTrans" cxnId="{A62F50E7-D57F-4284-99FB-CB6D2A98197E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5B5D0FF-2806-4879-B9CF-1CFC4A9FB55E}" type="sibTrans" cxnId="{C46FA7EC-125E-4E38-8741-9E4C3730505D}">
      <dgm:prSet/>
      <dgm:spPr/>
      <dgm:t>
        <a:bodyPr/>
        <a:lstStyle/>
        <a:p>
          <a:endParaRPr lang="ru-RU"/>
        </a:p>
      </dgm:t>
    </dgm:pt>
    <dgm:pt modelId="{6219E745-4CB7-44CC-9A59-FCA18177CFE7}" type="parTrans" cxnId="{C46FA7EC-125E-4E38-8741-9E4C3730505D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B98113F-1C2B-4924-B60E-3620C09D474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преимущественно когнитивной сферы личности ребенка</a:t>
          </a:r>
          <a:endParaRPr lang="ru-RU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4B6C4-23AD-4C27-8A5B-68D420BC7825}" type="sibTrans" cxnId="{F6B6AE59-ED7F-41DA-B09A-999EDA2ACA54}">
      <dgm:prSet/>
      <dgm:spPr/>
      <dgm:t>
        <a:bodyPr/>
        <a:lstStyle/>
        <a:p>
          <a:endParaRPr lang="ru-RU"/>
        </a:p>
      </dgm:t>
    </dgm:pt>
    <dgm:pt modelId="{E441283B-BD56-4C6E-B228-8C80DCD79089}" type="parTrans" cxnId="{F6B6AE59-ED7F-41DA-B09A-999EDA2ACA54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12FE778-3AC8-43A0-8F79-8F678E85E3C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полная отрешённость от происходящего </a:t>
          </a:r>
          <a:endParaRPr lang="ru-RU" sz="12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A7A0E-BF3C-4BAE-99DA-0F69EA821B62}" type="parTrans" cxnId="{0A903161-295F-4058-A9FD-98C4BE60D59B}">
      <dgm:prSet/>
      <dgm:spPr/>
      <dgm:t>
        <a:bodyPr/>
        <a:lstStyle/>
        <a:p>
          <a:endParaRPr lang="ru-RU"/>
        </a:p>
      </dgm:t>
    </dgm:pt>
    <dgm:pt modelId="{E83C3685-2D43-4555-AE9C-CE9D685BEB2D}" type="sibTrans" cxnId="{0A903161-295F-4058-A9FD-98C4BE60D59B}">
      <dgm:prSet/>
      <dgm:spPr/>
      <dgm:t>
        <a:bodyPr/>
        <a:lstStyle/>
        <a:p>
          <a:endParaRPr lang="ru-RU"/>
        </a:p>
      </dgm:t>
    </dgm:pt>
    <dgm:pt modelId="{525CB7CD-3F8F-4E70-B07E-837811F58123}">
      <dgm:prSet custT="1"/>
      <dgm:spPr/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отвержение окружающего мира</a:t>
          </a:r>
        </a:p>
      </dgm:t>
    </dgm:pt>
    <dgm:pt modelId="{02A16B0D-C602-4518-8A39-19219DACD588}" type="parTrans" cxnId="{832A887C-C4DF-4E0B-A76B-04F95A42BAD7}">
      <dgm:prSet/>
      <dgm:spPr/>
      <dgm:t>
        <a:bodyPr/>
        <a:lstStyle/>
        <a:p>
          <a:endParaRPr lang="ru-RU"/>
        </a:p>
      </dgm:t>
    </dgm:pt>
    <dgm:pt modelId="{3F46100C-8EF5-4115-8FE8-E05AD2D5463F}" type="sibTrans" cxnId="{832A887C-C4DF-4E0B-A76B-04F95A42BAD7}">
      <dgm:prSet/>
      <dgm:spPr/>
      <dgm:t>
        <a:bodyPr/>
        <a:lstStyle/>
        <a:p>
          <a:endParaRPr lang="ru-RU"/>
        </a:p>
      </dgm:t>
    </dgm:pt>
    <dgm:pt modelId="{6A60493B-CC47-4397-9B71-2672C533CAAD}">
      <dgm:prSet custT="1"/>
      <dgm:spPr/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захваченность аутистическими интересами </a:t>
          </a:r>
        </a:p>
      </dgm:t>
    </dgm:pt>
    <dgm:pt modelId="{CDB2D4AC-8A59-452B-B3DC-EC7503AC4DE7}" type="parTrans" cxnId="{89C4DAFC-2622-402B-BDB0-4C9BF14580E1}">
      <dgm:prSet/>
      <dgm:spPr/>
      <dgm:t>
        <a:bodyPr/>
        <a:lstStyle/>
        <a:p>
          <a:endParaRPr lang="ru-RU"/>
        </a:p>
      </dgm:t>
    </dgm:pt>
    <dgm:pt modelId="{B573ACBF-9F0B-42FA-86BB-ADA3A3C04699}" type="sibTrans" cxnId="{89C4DAFC-2622-402B-BDB0-4C9BF14580E1}">
      <dgm:prSet/>
      <dgm:spPr/>
      <dgm:t>
        <a:bodyPr/>
        <a:lstStyle/>
        <a:p>
          <a:endParaRPr lang="ru-RU"/>
        </a:p>
      </dgm:t>
    </dgm:pt>
    <dgm:pt modelId="{F07BC94D-EBFA-4D88-BCAD-0758523A9461}">
      <dgm:prSet custT="1"/>
      <dgm:spPr/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чрезвычайная трудность организации общения и взаимодействия </a:t>
          </a:r>
        </a:p>
      </dgm:t>
    </dgm:pt>
    <dgm:pt modelId="{B960CB0C-20CC-48A8-B376-84341AB090E4}" type="parTrans" cxnId="{ADB183ED-EB9D-4AE7-BCDF-9695E8BA5BB8}">
      <dgm:prSet/>
      <dgm:spPr/>
      <dgm:t>
        <a:bodyPr/>
        <a:lstStyle/>
        <a:p>
          <a:endParaRPr lang="ru-RU"/>
        </a:p>
      </dgm:t>
    </dgm:pt>
    <dgm:pt modelId="{03843BF3-18ED-4F18-B659-7B619A755E40}" type="sibTrans" cxnId="{ADB183ED-EB9D-4AE7-BCDF-9695E8BA5BB8}">
      <dgm:prSet/>
      <dgm:spPr/>
      <dgm:t>
        <a:bodyPr/>
        <a:lstStyle/>
        <a:p>
          <a:endParaRPr lang="ru-RU"/>
        </a:p>
      </dgm:t>
    </dgm:pt>
    <dgm:pt modelId="{4A475B48-B63C-4D6A-BB92-3ED86FC9D913}" type="pres">
      <dgm:prSet presAssocID="{C3BE9EA4-F6FE-46B4-940A-B7C6F1AF5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756AE2-998B-4863-ADA1-B1508662CF6E}" type="pres">
      <dgm:prSet presAssocID="{6E5ACF11-282C-4C94-B698-0EC6DF027033}" presName="hierRoot1" presStyleCnt="0"/>
      <dgm:spPr/>
    </dgm:pt>
    <dgm:pt modelId="{D363D741-EE37-466A-B968-43DA1371B77A}" type="pres">
      <dgm:prSet presAssocID="{6E5ACF11-282C-4C94-B698-0EC6DF027033}" presName="composite" presStyleCnt="0"/>
      <dgm:spPr/>
    </dgm:pt>
    <dgm:pt modelId="{2E6DC995-980E-4A52-BE07-70ADA54FA4D5}" type="pres">
      <dgm:prSet presAssocID="{6E5ACF11-282C-4C94-B698-0EC6DF027033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65DF460-BC01-4E6A-B325-105B078D3470}" type="pres">
      <dgm:prSet presAssocID="{6E5ACF11-282C-4C94-B698-0EC6DF027033}" presName="text" presStyleLbl="fgAcc0" presStyleIdx="0" presStyleCnt="1" custScaleX="657896" custLinFactNeighborX="-311" custLinFactNeighborY="1473">
        <dgm:presLayoutVars>
          <dgm:chPref val="3"/>
        </dgm:presLayoutVars>
      </dgm:prSet>
      <dgm:spPr/>
    </dgm:pt>
    <dgm:pt modelId="{CD0A8E0F-E36E-420A-A15A-FDF869422BA3}" type="pres">
      <dgm:prSet presAssocID="{6E5ACF11-282C-4C94-B698-0EC6DF027033}" presName="hierChild2" presStyleCnt="0"/>
      <dgm:spPr/>
    </dgm:pt>
    <dgm:pt modelId="{373EEA3F-6F39-4DBB-B97A-83C1C451B126}" type="pres">
      <dgm:prSet presAssocID="{6219E745-4CB7-44CC-9A59-FCA18177CFE7}" presName="Name10" presStyleLbl="parChTrans1D2" presStyleIdx="0" presStyleCnt="3"/>
      <dgm:spPr/>
    </dgm:pt>
    <dgm:pt modelId="{9B0A0FFE-4B42-4FD9-916D-3597BBD892B2}" type="pres">
      <dgm:prSet presAssocID="{321E64E1-356C-40D8-A290-613212609251}" presName="hierRoot2" presStyleCnt="0"/>
      <dgm:spPr/>
    </dgm:pt>
    <dgm:pt modelId="{CCE3725F-8B12-4208-B3BC-CF1C10511EEB}" type="pres">
      <dgm:prSet presAssocID="{321E64E1-356C-40D8-A290-613212609251}" presName="composite2" presStyleCnt="0"/>
      <dgm:spPr/>
    </dgm:pt>
    <dgm:pt modelId="{528AC17D-4CFB-4F3A-BAB3-B03918B02A37}" type="pres">
      <dgm:prSet presAssocID="{321E64E1-356C-40D8-A290-613212609251}" presName="background2" presStyleLbl="node2" presStyleIdx="0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562C20D-312E-4A8A-9DFA-97FCACF5DC8F}" type="pres">
      <dgm:prSet presAssocID="{321E64E1-356C-40D8-A290-613212609251}" presName="text2" presStyleLbl="fgAcc2" presStyleIdx="0" presStyleCnt="3" custScaleX="204591">
        <dgm:presLayoutVars>
          <dgm:chPref val="3"/>
        </dgm:presLayoutVars>
      </dgm:prSet>
      <dgm:spPr/>
    </dgm:pt>
    <dgm:pt modelId="{8247E1F1-D4E9-4CC0-BB06-9F67BB19FA98}" type="pres">
      <dgm:prSet presAssocID="{321E64E1-356C-40D8-A290-613212609251}" presName="hierChild3" presStyleCnt="0"/>
      <dgm:spPr/>
    </dgm:pt>
    <dgm:pt modelId="{F691EE5F-0FDC-428D-9648-51F766C41400}" type="pres">
      <dgm:prSet presAssocID="{6AFA7A0E-BF3C-4BAE-99DA-0F69EA821B62}" presName="Name17" presStyleLbl="parChTrans1D3" presStyleIdx="0" presStyleCnt="4"/>
      <dgm:spPr/>
    </dgm:pt>
    <dgm:pt modelId="{298BB62D-ADCF-456F-B08C-3E23A2E0F364}" type="pres">
      <dgm:prSet presAssocID="{012FE778-3AC8-43A0-8F79-8F678E85E3CF}" presName="hierRoot3" presStyleCnt="0"/>
      <dgm:spPr/>
    </dgm:pt>
    <dgm:pt modelId="{FBF2BE22-57E9-4666-92E2-867A38C19E74}" type="pres">
      <dgm:prSet presAssocID="{012FE778-3AC8-43A0-8F79-8F678E85E3CF}" presName="composite3" presStyleCnt="0"/>
      <dgm:spPr/>
    </dgm:pt>
    <dgm:pt modelId="{4D43B084-B540-4CDE-B9DF-2C118D1EC9E0}" type="pres">
      <dgm:prSet presAssocID="{012FE778-3AC8-43A0-8F79-8F678E85E3CF}" presName="background3" presStyleLbl="node3" presStyleIdx="0" presStyleCnt="4"/>
      <dgm:spPr/>
    </dgm:pt>
    <dgm:pt modelId="{16DB604B-1A38-4E8A-86AC-706206B70E17}" type="pres">
      <dgm:prSet presAssocID="{012FE778-3AC8-43A0-8F79-8F678E85E3CF}" presName="text3" presStyleLbl="fgAcc3" presStyleIdx="0" presStyleCnt="4">
        <dgm:presLayoutVars>
          <dgm:chPref val="3"/>
        </dgm:presLayoutVars>
      </dgm:prSet>
      <dgm:spPr/>
    </dgm:pt>
    <dgm:pt modelId="{873D5C3B-329F-4E1D-9E67-6D345455CE54}" type="pres">
      <dgm:prSet presAssocID="{012FE778-3AC8-43A0-8F79-8F678E85E3CF}" presName="hierChild4" presStyleCnt="0"/>
      <dgm:spPr/>
    </dgm:pt>
    <dgm:pt modelId="{3E7305E4-851F-4D5F-8885-211DE53D2A31}" type="pres">
      <dgm:prSet presAssocID="{02A16B0D-C602-4518-8A39-19219DACD588}" presName="Name17" presStyleLbl="parChTrans1D3" presStyleIdx="1" presStyleCnt="4"/>
      <dgm:spPr/>
    </dgm:pt>
    <dgm:pt modelId="{CE1CD3B3-EE5D-4009-8C89-A0C0DD9814D9}" type="pres">
      <dgm:prSet presAssocID="{525CB7CD-3F8F-4E70-B07E-837811F58123}" presName="hierRoot3" presStyleCnt="0"/>
      <dgm:spPr/>
    </dgm:pt>
    <dgm:pt modelId="{03D0F3C1-A409-43A4-8839-C851D370BFA3}" type="pres">
      <dgm:prSet presAssocID="{525CB7CD-3F8F-4E70-B07E-837811F58123}" presName="composite3" presStyleCnt="0"/>
      <dgm:spPr/>
    </dgm:pt>
    <dgm:pt modelId="{45F9D64F-28D1-4ACA-8E5D-859EFC17E942}" type="pres">
      <dgm:prSet presAssocID="{525CB7CD-3F8F-4E70-B07E-837811F58123}" presName="background3" presStyleLbl="node3" presStyleIdx="1" presStyleCnt="4"/>
      <dgm:spPr/>
    </dgm:pt>
    <dgm:pt modelId="{8FEF6A8C-5AA7-4208-B633-9423AC45EBF3}" type="pres">
      <dgm:prSet presAssocID="{525CB7CD-3F8F-4E70-B07E-837811F58123}" presName="text3" presStyleLbl="fgAcc3" presStyleIdx="1" presStyleCnt="4">
        <dgm:presLayoutVars>
          <dgm:chPref val="3"/>
        </dgm:presLayoutVars>
      </dgm:prSet>
      <dgm:spPr/>
    </dgm:pt>
    <dgm:pt modelId="{F8C34352-346F-43F9-8476-229993DB842F}" type="pres">
      <dgm:prSet presAssocID="{525CB7CD-3F8F-4E70-B07E-837811F58123}" presName="hierChild4" presStyleCnt="0"/>
      <dgm:spPr/>
    </dgm:pt>
    <dgm:pt modelId="{F94E5351-5785-4079-AC60-06A8ED8E1047}" type="pres">
      <dgm:prSet presAssocID="{CDB2D4AC-8A59-452B-B3DC-EC7503AC4DE7}" presName="Name17" presStyleLbl="parChTrans1D3" presStyleIdx="2" presStyleCnt="4"/>
      <dgm:spPr/>
    </dgm:pt>
    <dgm:pt modelId="{94A0B73B-274C-40AD-B771-52C2B03B807B}" type="pres">
      <dgm:prSet presAssocID="{6A60493B-CC47-4397-9B71-2672C533CAAD}" presName="hierRoot3" presStyleCnt="0"/>
      <dgm:spPr/>
    </dgm:pt>
    <dgm:pt modelId="{DAB64097-4FE9-47C9-88D2-AE1AB292C0D2}" type="pres">
      <dgm:prSet presAssocID="{6A60493B-CC47-4397-9B71-2672C533CAAD}" presName="composite3" presStyleCnt="0"/>
      <dgm:spPr/>
    </dgm:pt>
    <dgm:pt modelId="{610E7E5E-E631-42FE-9490-FF0A1C865233}" type="pres">
      <dgm:prSet presAssocID="{6A60493B-CC47-4397-9B71-2672C533CAAD}" presName="background3" presStyleLbl="node3" presStyleIdx="2" presStyleCnt="4"/>
      <dgm:spPr/>
    </dgm:pt>
    <dgm:pt modelId="{1DC1CB69-3976-437D-BBC7-2918871766B7}" type="pres">
      <dgm:prSet presAssocID="{6A60493B-CC47-4397-9B71-2672C533CAAD}" presName="text3" presStyleLbl="fgAcc3" presStyleIdx="2" presStyleCnt="4">
        <dgm:presLayoutVars>
          <dgm:chPref val="3"/>
        </dgm:presLayoutVars>
      </dgm:prSet>
      <dgm:spPr/>
    </dgm:pt>
    <dgm:pt modelId="{C33F0CDB-D8A8-4305-A7C6-B315DB954B24}" type="pres">
      <dgm:prSet presAssocID="{6A60493B-CC47-4397-9B71-2672C533CAAD}" presName="hierChild4" presStyleCnt="0"/>
      <dgm:spPr/>
    </dgm:pt>
    <dgm:pt modelId="{375CC3F9-5E95-4FAA-AD8E-5905392C325E}" type="pres">
      <dgm:prSet presAssocID="{B960CB0C-20CC-48A8-B376-84341AB090E4}" presName="Name17" presStyleLbl="parChTrans1D3" presStyleIdx="3" presStyleCnt="4"/>
      <dgm:spPr/>
    </dgm:pt>
    <dgm:pt modelId="{2C4A597E-03D5-447B-AE11-06378EDF9DA2}" type="pres">
      <dgm:prSet presAssocID="{F07BC94D-EBFA-4D88-BCAD-0758523A9461}" presName="hierRoot3" presStyleCnt="0"/>
      <dgm:spPr/>
    </dgm:pt>
    <dgm:pt modelId="{B9469D73-EDA0-4A00-92EC-4254B49A9577}" type="pres">
      <dgm:prSet presAssocID="{F07BC94D-EBFA-4D88-BCAD-0758523A9461}" presName="composite3" presStyleCnt="0"/>
      <dgm:spPr/>
    </dgm:pt>
    <dgm:pt modelId="{586369C9-8B85-4325-9327-D50FF277FDE5}" type="pres">
      <dgm:prSet presAssocID="{F07BC94D-EBFA-4D88-BCAD-0758523A9461}" presName="background3" presStyleLbl="node3" presStyleIdx="3" presStyleCnt="4"/>
      <dgm:spPr/>
    </dgm:pt>
    <dgm:pt modelId="{B327F45B-B128-4979-9534-C49766268CDF}" type="pres">
      <dgm:prSet presAssocID="{F07BC94D-EBFA-4D88-BCAD-0758523A9461}" presName="text3" presStyleLbl="fgAcc3" presStyleIdx="3" presStyleCnt="4">
        <dgm:presLayoutVars>
          <dgm:chPref val="3"/>
        </dgm:presLayoutVars>
      </dgm:prSet>
      <dgm:spPr/>
    </dgm:pt>
    <dgm:pt modelId="{3CD6EDED-072A-4F95-8460-310072D91804}" type="pres">
      <dgm:prSet presAssocID="{F07BC94D-EBFA-4D88-BCAD-0758523A9461}" presName="hierChild4" presStyleCnt="0"/>
      <dgm:spPr/>
    </dgm:pt>
    <dgm:pt modelId="{6BD78E53-81E4-46EC-B612-AADFD3D1ED6A}" type="pres">
      <dgm:prSet presAssocID="{E441283B-BD56-4C6E-B228-8C80DCD79089}" presName="Name10" presStyleLbl="parChTrans1D2" presStyleIdx="1" presStyleCnt="3"/>
      <dgm:spPr/>
    </dgm:pt>
    <dgm:pt modelId="{7F8E1BAF-4DB7-48C2-A5C2-4E406235393D}" type="pres">
      <dgm:prSet presAssocID="{6B98113F-1C2B-4924-B60E-3620C09D4740}" presName="hierRoot2" presStyleCnt="0"/>
      <dgm:spPr/>
    </dgm:pt>
    <dgm:pt modelId="{85A98762-85F2-4C4C-B72B-89F6A4D27937}" type="pres">
      <dgm:prSet presAssocID="{6B98113F-1C2B-4924-B60E-3620C09D4740}" presName="composite2" presStyleCnt="0"/>
      <dgm:spPr/>
    </dgm:pt>
    <dgm:pt modelId="{B08FF899-38E5-4ECD-9DDC-66E093232999}" type="pres">
      <dgm:prSet presAssocID="{6B98113F-1C2B-4924-B60E-3620C09D4740}" presName="background2" presStyleLbl="node2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E42E8A0-7527-4CC5-81DA-6FDA771893B1}" type="pres">
      <dgm:prSet presAssocID="{6B98113F-1C2B-4924-B60E-3620C09D4740}" presName="text2" presStyleLbl="fgAcc2" presStyleIdx="1" presStyleCnt="3" custScaleX="204591">
        <dgm:presLayoutVars>
          <dgm:chPref val="3"/>
        </dgm:presLayoutVars>
      </dgm:prSet>
      <dgm:spPr/>
    </dgm:pt>
    <dgm:pt modelId="{3054E035-F62C-4776-88DF-AF090B3BEE1F}" type="pres">
      <dgm:prSet presAssocID="{6B98113F-1C2B-4924-B60E-3620C09D4740}" presName="hierChild3" presStyleCnt="0"/>
      <dgm:spPr/>
    </dgm:pt>
    <dgm:pt modelId="{69433D8D-ED4E-44B2-B765-A98A2BDBE356}" type="pres">
      <dgm:prSet presAssocID="{615255CB-8711-402E-AD06-B14C31C02BCA}" presName="Name10" presStyleLbl="parChTrans1D2" presStyleIdx="2" presStyleCnt="3"/>
      <dgm:spPr/>
    </dgm:pt>
    <dgm:pt modelId="{057CB59D-330D-48D8-BDB4-673FF3577898}" type="pres">
      <dgm:prSet presAssocID="{039AF774-DF99-451E-BDE1-65FD534B7689}" presName="hierRoot2" presStyleCnt="0"/>
      <dgm:spPr/>
    </dgm:pt>
    <dgm:pt modelId="{A9CADD90-8FE9-4F0B-B3D2-F0768B72694C}" type="pres">
      <dgm:prSet presAssocID="{039AF774-DF99-451E-BDE1-65FD534B7689}" presName="composite2" presStyleCnt="0"/>
      <dgm:spPr/>
    </dgm:pt>
    <dgm:pt modelId="{AB9DDF64-9840-4D7F-8EE8-EFD180F665FE}" type="pres">
      <dgm:prSet presAssocID="{039AF774-DF99-451E-BDE1-65FD534B7689}" presName="background2" presStyleLbl="node2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038EB51-089B-485F-A7F9-A0EEED8561C3}" type="pres">
      <dgm:prSet presAssocID="{039AF774-DF99-451E-BDE1-65FD534B7689}" presName="text2" presStyleLbl="fgAcc2" presStyleIdx="2" presStyleCnt="3" custScaleX="204591">
        <dgm:presLayoutVars>
          <dgm:chPref val="3"/>
        </dgm:presLayoutVars>
      </dgm:prSet>
      <dgm:spPr/>
    </dgm:pt>
    <dgm:pt modelId="{AC4FBCCF-A205-4565-9F1E-B6E4EFDE8EEA}" type="pres">
      <dgm:prSet presAssocID="{039AF774-DF99-451E-BDE1-65FD534B7689}" presName="hierChild3" presStyleCnt="0"/>
      <dgm:spPr/>
    </dgm:pt>
  </dgm:ptLst>
  <dgm:cxnLst>
    <dgm:cxn modelId="{AFC48D0D-1D8B-4284-8DE5-96210BB55FAC}" type="presOf" srcId="{6219E745-4CB7-44CC-9A59-FCA18177CFE7}" destId="{373EEA3F-6F39-4DBB-B97A-83C1C451B126}" srcOrd="0" destOrd="0" presId="urn:microsoft.com/office/officeart/2005/8/layout/hierarchy1"/>
    <dgm:cxn modelId="{FB42990D-3622-47ED-8BC5-F7EB3F0713E3}" type="presOf" srcId="{012FE778-3AC8-43A0-8F79-8F678E85E3CF}" destId="{16DB604B-1A38-4E8A-86AC-706206B70E17}" srcOrd="0" destOrd="0" presId="urn:microsoft.com/office/officeart/2005/8/layout/hierarchy1"/>
    <dgm:cxn modelId="{407AAB15-5D5A-416B-A4A1-A69965C73B2A}" type="presOf" srcId="{615255CB-8711-402E-AD06-B14C31C02BCA}" destId="{69433D8D-ED4E-44B2-B765-A98A2BDBE356}" srcOrd="0" destOrd="0" presId="urn:microsoft.com/office/officeart/2005/8/layout/hierarchy1"/>
    <dgm:cxn modelId="{6111771C-1CEB-44A7-8D24-195A17063D56}" type="presOf" srcId="{F07BC94D-EBFA-4D88-BCAD-0758523A9461}" destId="{B327F45B-B128-4979-9534-C49766268CDF}" srcOrd="0" destOrd="0" presId="urn:microsoft.com/office/officeart/2005/8/layout/hierarchy1"/>
    <dgm:cxn modelId="{B5048F3F-FCC5-4286-8217-C15321FF75EA}" srcId="{C3BE9EA4-F6FE-46B4-940A-B7C6F1AF5C0A}" destId="{6E5ACF11-282C-4C94-B698-0EC6DF027033}" srcOrd="0" destOrd="0" parTransId="{30BE4DDD-5D9D-40AB-8E2D-74193EDEB420}" sibTransId="{7F4B5A3C-44FD-4A2A-B9D9-EB1831C4944E}"/>
    <dgm:cxn modelId="{0A903161-295F-4058-A9FD-98C4BE60D59B}" srcId="{321E64E1-356C-40D8-A290-613212609251}" destId="{012FE778-3AC8-43A0-8F79-8F678E85E3CF}" srcOrd="0" destOrd="0" parTransId="{6AFA7A0E-BF3C-4BAE-99DA-0F69EA821B62}" sibTransId="{E83C3685-2D43-4555-AE9C-CE9D685BEB2D}"/>
    <dgm:cxn modelId="{EF6E476A-E9D3-4C9C-AA42-43913444CF29}" type="presOf" srcId="{6E5ACF11-282C-4C94-B698-0EC6DF027033}" destId="{065DF460-BC01-4E6A-B325-105B078D3470}" srcOrd="0" destOrd="0" presId="urn:microsoft.com/office/officeart/2005/8/layout/hierarchy1"/>
    <dgm:cxn modelId="{7107296D-6E2F-4903-A048-245FDAE4C74D}" type="presOf" srcId="{6A60493B-CC47-4397-9B71-2672C533CAAD}" destId="{1DC1CB69-3976-437D-BBC7-2918871766B7}" srcOrd="0" destOrd="0" presId="urn:microsoft.com/office/officeart/2005/8/layout/hierarchy1"/>
    <dgm:cxn modelId="{92729670-86BA-4E3D-A74B-F4505E059E70}" type="presOf" srcId="{B960CB0C-20CC-48A8-B376-84341AB090E4}" destId="{375CC3F9-5E95-4FAA-AD8E-5905392C325E}" srcOrd="0" destOrd="0" presId="urn:microsoft.com/office/officeart/2005/8/layout/hierarchy1"/>
    <dgm:cxn modelId="{A3A6DA73-A99A-453F-8A5A-94AB5D454DC2}" type="presOf" srcId="{525CB7CD-3F8F-4E70-B07E-837811F58123}" destId="{8FEF6A8C-5AA7-4208-B633-9423AC45EBF3}" srcOrd="0" destOrd="0" presId="urn:microsoft.com/office/officeart/2005/8/layout/hierarchy1"/>
    <dgm:cxn modelId="{F6B6AE59-ED7F-41DA-B09A-999EDA2ACA54}" srcId="{6E5ACF11-282C-4C94-B698-0EC6DF027033}" destId="{6B98113F-1C2B-4924-B60E-3620C09D4740}" srcOrd="1" destOrd="0" parTransId="{E441283B-BD56-4C6E-B228-8C80DCD79089}" sibTransId="{F524B6C4-23AD-4C27-8A5B-68D420BC7825}"/>
    <dgm:cxn modelId="{641D427C-66AF-401B-8437-D51E8DC6CF5C}" type="presOf" srcId="{6B98113F-1C2B-4924-B60E-3620C09D4740}" destId="{BE42E8A0-7527-4CC5-81DA-6FDA771893B1}" srcOrd="0" destOrd="0" presId="urn:microsoft.com/office/officeart/2005/8/layout/hierarchy1"/>
    <dgm:cxn modelId="{832A887C-C4DF-4E0B-A76B-04F95A42BAD7}" srcId="{321E64E1-356C-40D8-A290-613212609251}" destId="{525CB7CD-3F8F-4E70-B07E-837811F58123}" srcOrd="1" destOrd="0" parTransId="{02A16B0D-C602-4518-8A39-19219DACD588}" sibTransId="{3F46100C-8EF5-4115-8FE8-E05AD2D5463F}"/>
    <dgm:cxn modelId="{D81E6490-015D-4819-979A-B47216E78DD3}" type="presOf" srcId="{039AF774-DF99-451E-BDE1-65FD534B7689}" destId="{B038EB51-089B-485F-A7F9-A0EEED8561C3}" srcOrd="0" destOrd="0" presId="urn:microsoft.com/office/officeart/2005/8/layout/hierarchy1"/>
    <dgm:cxn modelId="{25828996-F3BF-4EA9-B3F0-247643470C8C}" type="presOf" srcId="{E441283B-BD56-4C6E-B228-8C80DCD79089}" destId="{6BD78E53-81E4-46EC-B612-AADFD3D1ED6A}" srcOrd="0" destOrd="0" presId="urn:microsoft.com/office/officeart/2005/8/layout/hierarchy1"/>
    <dgm:cxn modelId="{5D99F3A7-B673-4F1F-8DE7-0EAA7AE25682}" type="presOf" srcId="{321E64E1-356C-40D8-A290-613212609251}" destId="{3562C20D-312E-4A8A-9DFA-97FCACF5DC8F}" srcOrd="0" destOrd="0" presId="urn:microsoft.com/office/officeart/2005/8/layout/hierarchy1"/>
    <dgm:cxn modelId="{7158FCC6-FF12-450E-A7EE-632022A04C98}" type="presOf" srcId="{02A16B0D-C602-4518-8A39-19219DACD588}" destId="{3E7305E4-851F-4D5F-8885-211DE53D2A31}" srcOrd="0" destOrd="0" presId="urn:microsoft.com/office/officeart/2005/8/layout/hierarchy1"/>
    <dgm:cxn modelId="{E001B5DB-23CA-4340-84BE-5F1C430D0F07}" type="presOf" srcId="{CDB2D4AC-8A59-452B-B3DC-EC7503AC4DE7}" destId="{F94E5351-5785-4079-AC60-06A8ED8E1047}" srcOrd="0" destOrd="0" presId="urn:microsoft.com/office/officeart/2005/8/layout/hierarchy1"/>
    <dgm:cxn modelId="{9BF6E5E1-4F88-41AF-BCC5-5BBC0B7F3847}" type="presOf" srcId="{6AFA7A0E-BF3C-4BAE-99DA-0F69EA821B62}" destId="{F691EE5F-0FDC-428D-9648-51F766C41400}" srcOrd="0" destOrd="0" presId="urn:microsoft.com/office/officeart/2005/8/layout/hierarchy1"/>
    <dgm:cxn modelId="{A62F50E7-D57F-4284-99FB-CB6D2A98197E}" srcId="{6E5ACF11-282C-4C94-B698-0EC6DF027033}" destId="{039AF774-DF99-451E-BDE1-65FD534B7689}" srcOrd="2" destOrd="0" parTransId="{615255CB-8711-402E-AD06-B14C31C02BCA}" sibTransId="{69A2941C-A13E-4D55-9B26-3E4A2D9D55EE}"/>
    <dgm:cxn modelId="{7BAA83EC-E64C-4695-889B-2843A3BD77C9}" type="presOf" srcId="{C3BE9EA4-F6FE-46B4-940A-B7C6F1AF5C0A}" destId="{4A475B48-B63C-4D6A-BB92-3ED86FC9D913}" srcOrd="0" destOrd="0" presId="urn:microsoft.com/office/officeart/2005/8/layout/hierarchy1"/>
    <dgm:cxn modelId="{C46FA7EC-125E-4E38-8741-9E4C3730505D}" srcId="{6E5ACF11-282C-4C94-B698-0EC6DF027033}" destId="{321E64E1-356C-40D8-A290-613212609251}" srcOrd="0" destOrd="0" parTransId="{6219E745-4CB7-44CC-9A59-FCA18177CFE7}" sibTransId="{85B5D0FF-2806-4879-B9CF-1CFC4A9FB55E}"/>
    <dgm:cxn modelId="{ADB183ED-EB9D-4AE7-BCDF-9695E8BA5BB8}" srcId="{321E64E1-356C-40D8-A290-613212609251}" destId="{F07BC94D-EBFA-4D88-BCAD-0758523A9461}" srcOrd="3" destOrd="0" parTransId="{B960CB0C-20CC-48A8-B376-84341AB090E4}" sibTransId="{03843BF3-18ED-4F18-B659-7B619A755E40}"/>
    <dgm:cxn modelId="{89C4DAFC-2622-402B-BDB0-4C9BF14580E1}" srcId="{321E64E1-356C-40D8-A290-613212609251}" destId="{6A60493B-CC47-4397-9B71-2672C533CAAD}" srcOrd="2" destOrd="0" parTransId="{CDB2D4AC-8A59-452B-B3DC-EC7503AC4DE7}" sibTransId="{B573ACBF-9F0B-42FA-86BB-ADA3A3C04699}"/>
    <dgm:cxn modelId="{D002A428-56AE-49F3-A485-392DC971886F}" type="presParOf" srcId="{4A475B48-B63C-4D6A-BB92-3ED86FC9D913}" destId="{80756AE2-998B-4863-ADA1-B1508662CF6E}" srcOrd="0" destOrd="0" presId="urn:microsoft.com/office/officeart/2005/8/layout/hierarchy1"/>
    <dgm:cxn modelId="{8E54C5D1-6EF4-45AF-8A5B-7E3B54A2D145}" type="presParOf" srcId="{80756AE2-998B-4863-ADA1-B1508662CF6E}" destId="{D363D741-EE37-466A-B968-43DA1371B77A}" srcOrd="0" destOrd="0" presId="urn:microsoft.com/office/officeart/2005/8/layout/hierarchy1"/>
    <dgm:cxn modelId="{F56D136B-F830-4A3D-85C1-289C882ED7C2}" type="presParOf" srcId="{D363D741-EE37-466A-B968-43DA1371B77A}" destId="{2E6DC995-980E-4A52-BE07-70ADA54FA4D5}" srcOrd="0" destOrd="0" presId="urn:microsoft.com/office/officeart/2005/8/layout/hierarchy1"/>
    <dgm:cxn modelId="{E071ADE8-7CC5-4687-A8D3-A89AA49C4138}" type="presParOf" srcId="{D363D741-EE37-466A-B968-43DA1371B77A}" destId="{065DF460-BC01-4E6A-B325-105B078D3470}" srcOrd="1" destOrd="0" presId="urn:microsoft.com/office/officeart/2005/8/layout/hierarchy1"/>
    <dgm:cxn modelId="{8265E05E-BD74-4DFA-A508-D146FC8AEE6F}" type="presParOf" srcId="{80756AE2-998B-4863-ADA1-B1508662CF6E}" destId="{CD0A8E0F-E36E-420A-A15A-FDF869422BA3}" srcOrd="1" destOrd="0" presId="urn:microsoft.com/office/officeart/2005/8/layout/hierarchy1"/>
    <dgm:cxn modelId="{4872D0A4-B44E-43E1-87FE-FDD86033384A}" type="presParOf" srcId="{CD0A8E0F-E36E-420A-A15A-FDF869422BA3}" destId="{373EEA3F-6F39-4DBB-B97A-83C1C451B126}" srcOrd="0" destOrd="0" presId="urn:microsoft.com/office/officeart/2005/8/layout/hierarchy1"/>
    <dgm:cxn modelId="{5C614A68-CA82-4019-A403-AD315B4469D3}" type="presParOf" srcId="{CD0A8E0F-E36E-420A-A15A-FDF869422BA3}" destId="{9B0A0FFE-4B42-4FD9-916D-3597BBD892B2}" srcOrd="1" destOrd="0" presId="urn:microsoft.com/office/officeart/2005/8/layout/hierarchy1"/>
    <dgm:cxn modelId="{AF84E482-A99A-4409-BD64-C33C11156AA9}" type="presParOf" srcId="{9B0A0FFE-4B42-4FD9-916D-3597BBD892B2}" destId="{CCE3725F-8B12-4208-B3BC-CF1C10511EEB}" srcOrd="0" destOrd="0" presId="urn:microsoft.com/office/officeart/2005/8/layout/hierarchy1"/>
    <dgm:cxn modelId="{50FEE91D-A07F-4218-902D-7393D586C4BC}" type="presParOf" srcId="{CCE3725F-8B12-4208-B3BC-CF1C10511EEB}" destId="{528AC17D-4CFB-4F3A-BAB3-B03918B02A37}" srcOrd="0" destOrd="0" presId="urn:microsoft.com/office/officeart/2005/8/layout/hierarchy1"/>
    <dgm:cxn modelId="{0BB67B49-73FE-4397-985B-AFC104B30B6A}" type="presParOf" srcId="{CCE3725F-8B12-4208-B3BC-CF1C10511EEB}" destId="{3562C20D-312E-4A8A-9DFA-97FCACF5DC8F}" srcOrd="1" destOrd="0" presId="urn:microsoft.com/office/officeart/2005/8/layout/hierarchy1"/>
    <dgm:cxn modelId="{9ECD4899-409C-4A1C-9376-C11634443A4A}" type="presParOf" srcId="{9B0A0FFE-4B42-4FD9-916D-3597BBD892B2}" destId="{8247E1F1-D4E9-4CC0-BB06-9F67BB19FA98}" srcOrd="1" destOrd="0" presId="urn:microsoft.com/office/officeart/2005/8/layout/hierarchy1"/>
    <dgm:cxn modelId="{96A25A39-709F-48FD-A148-A8FE594A3020}" type="presParOf" srcId="{8247E1F1-D4E9-4CC0-BB06-9F67BB19FA98}" destId="{F691EE5F-0FDC-428D-9648-51F766C41400}" srcOrd="0" destOrd="0" presId="urn:microsoft.com/office/officeart/2005/8/layout/hierarchy1"/>
    <dgm:cxn modelId="{E934486D-A3A0-44D5-9C9E-3233F60BEAB7}" type="presParOf" srcId="{8247E1F1-D4E9-4CC0-BB06-9F67BB19FA98}" destId="{298BB62D-ADCF-456F-B08C-3E23A2E0F364}" srcOrd="1" destOrd="0" presId="urn:microsoft.com/office/officeart/2005/8/layout/hierarchy1"/>
    <dgm:cxn modelId="{E3E11B11-32DB-45DA-9DC0-D2689F6332B4}" type="presParOf" srcId="{298BB62D-ADCF-456F-B08C-3E23A2E0F364}" destId="{FBF2BE22-57E9-4666-92E2-867A38C19E74}" srcOrd="0" destOrd="0" presId="urn:microsoft.com/office/officeart/2005/8/layout/hierarchy1"/>
    <dgm:cxn modelId="{B9CDFA32-95FF-4A1D-9C65-1F86992B4342}" type="presParOf" srcId="{FBF2BE22-57E9-4666-92E2-867A38C19E74}" destId="{4D43B084-B540-4CDE-B9DF-2C118D1EC9E0}" srcOrd="0" destOrd="0" presId="urn:microsoft.com/office/officeart/2005/8/layout/hierarchy1"/>
    <dgm:cxn modelId="{BAAD970C-FAB4-48AE-BA84-D3139C4AA968}" type="presParOf" srcId="{FBF2BE22-57E9-4666-92E2-867A38C19E74}" destId="{16DB604B-1A38-4E8A-86AC-706206B70E17}" srcOrd="1" destOrd="0" presId="urn:microsoft.com/office/officeart/2005/8/layout/hierarchy1"/>
    <dgm:cxn modelId="{CB234167-ABAB-43EE-AC82-3EE19DC86986}" type="presParOf" srcId="{298BB62D-ADCF-456F-B08C-3E23A2E0F364}" destId="{873D5C3B-329F-4E1D-9E67-6D345455CE54}" srcOrd="1" destOrd="0" presId="urn:microsoft.com/office/officeart/2005/8/layout/hierarchy1"/>
    <dgm:cxn modelId="{F26A8829-065E-4ADB-BABE-B0E0623B487C}" type="presParOf" srcId="{8247E1F1-D4E9-4CC0-BB06-9F67BB19FA98}" destId="{3E7305E4-851F-4D5F-8885-211DE53D2A31}" srcOrd="2" destOrd="0" presId="urn:microsoft.com/office/officeart/2005/8/layout/hierarchy1"/>
    <dgm:cxn modelId="{EB6D39E8-0F24-46B3-AE14-6BF2E6E24597}" type="presParOf" srcId="{8247E1F1-D4E9-4CC0-BB06-9F67BB19FA98}" destId="{CE1CD3B3-EE5D-4009-8C89-A0C0DD9814D9}" srcOrd="3" destOrd="0" presId="urn:microsoft.com/office/officeart/2005/8/layout/hierarchy1"/>
    <dgm:cxn modelId="{1F4C41D5-75DE-4A94-9A1D-1650524C9FD4}" type="presParOf" srcId="{CE1CD3B3-EE5D-4009-8C89-A0C0DD9814D9}" destId="{03D0F3C1-A409-43A4-8839-C851D370BFA3}" srcOrd="0" destOrd="0" presId="urn:microsoft.com/office/officeart/2005/8/layout/hierarchy1"/>
    <dgm:cxn modelId="{06684BA6-C84E-4977-A066-3B15B2027E09}" type="presParOf" srcId="{03D0F3C1-A409-43A4-8839-C851D370BFA3}" destId="{45F9D64F-28D1-4ACA-8E5D-859EFC17E942}" srcOrd="0" destOrd="0" presId="urn:microsoft.com/office/officeart/2005/8/layout/hierarchy1"/>
    <dgm:cxn modelId="{DF855E7A-8BEA-4E0E-85F1-9D99FBC15781}" type="presParOf" srcId="{03D0F3C1-A409-43A4-8839-C851D370BFA3}" destId="{8FEF6A8C-5AA7-4208-B633-9423AC45EBF3}" srcOrd="1" destOrd="0" presId="urn:microsoft.com/office/officeart/2005/8/layout/hierarchy1"/>
    <dgm:cxn modelId="{73EE636C-4DF2-4B21-ACC4-D1DA78B5DF12}" type="presParOf" srcId="{CE1CD3B3-EE5D-4009-8C89-A0C0DD9814D9}" destId="{F8C34352-346F-43F9-8476-229993DB842F}" srcOrd="1" destOrd="0" presId="urn:microsoft.com/office/officeart/2005/8/layout/hierarchy1"/>
    <dgm:cxn modelId="{294C34B5-AD98-4CE6-86E3-635E54034777}" type="presParOf" srcId="{8247E1F1-D4E9-4CC0-BB06-9F67BB19FA98}" destId="{F94E5351-5785-4079-AC60-06A8ED8E1047}" srcOrd="4" destOrd="0" presId="urn:microsoft.com/office/officeart/2005/8/layout/hierarchy1"/>
    <dgm:cxn modelId="{BFCAB8C9-13E1-45F9-9C80-58607285C916}" type="presParOf" srcId="{8247E1F1-D4E9-4CC0-BB06-9F67BB19FA98}" destId="{94A0B73B-274C-40AD-B771-52C2B03B807B}" srcOrd="5" destOrd="0" presId="urn:microsoft.com/office/officeart/2005/8/layout/hierarchy1"/>
    <dgm:cxn modelId="{F616E493-036B-4397-9369-0FEBEFBFD245}" type="presParOf" srcId="{94A0B73B-274C-40AD-B771-52C2B03B807B}" destId="{DAB64097-4FE9-47C9-88D2-AE1AB292C0D2}" srcOrd="0" destOrd="0" presId="urn:microsoft.com/office/officeart/2005/8/layout/hierarchy1"/>
    <dgm:cxn modelId="{B37AE13F-C530-4625-A8C3-F465F16BFAE3}" type="presParOf" srcId="{DAB64097-4FE9-47C9-88D2-AE1AB292C0D2}" destId="{610E7E5E-E631-42FE-9490-FF0A1C865233}" srcOrd="0" destOrd="0" presId="urn:microsoft.com/office/officeart/2005/8/layout/hierarchy1"/>
    <dgm:cxn modelId="{B1EB7BD4-2DCE-440E-AF0D-9B790A408EFC}" type="presParOf" srcId="{DAB64097-4FE9-47C9-88D2-AE1AB292C0D2}" destId="{1DC1CB69-3976-437D-BBC7-2918871766B7}" srcOrd="1" destOrd="0" presId="urn:microsoft.com/office/officeart/2005/8/layout/hierarchy1"/>
    <dgm:cxn modelId="{33398E3B-5520-460B-93FD-317A112BC32C}" type="presParOf" srcId="{94A0B73B-274C-40AD-B771-52C2B03B807B}" destId="{C33F0CDB-D8A8-4305-A7C6-B315DB954B24}" srcOrd="1" destOrd="0" presId="urn:microsoft.com/office/officeart/2005/8/layout/hierarchy1"/>
    <dgm:cxn modelId="{40274FD8-D83B-46E0-A351-DD906238733F}" type="presParOf" srcId="{8247E1F1-D4E9-4CC0-BB06-9F67BB19FA98}" destId="{375CC3F9-5E95-4FAA-AD8E-5905392C325E}" srcOrd="6" destOrd="0" presId="urn:microsoft.com/office/officeart/2005/8/layout/hierarchy1"/>
    <dgm:cxn modelId="{7DB2744C-26AE-48A1-A580-CAFEAFA01A88}" type="presParOf" srcId="{8247E1F1-D4E9-4CC0-BB06-9F67BB19FA98}" destId="{2C4A597E-03D5-447B-AE11-06378EDF9DA2}" srcOrd="7" destOrd="0" presId="urn:microsoft.com/office/officeart/2005/8/layout/hierarchy1"/>
    <dgm:cxn modelId="{3AC6F35B-FCDC-4609-82B9-DC7496EC46B8}" type="presParOf" srcId="{2C4A597E-03D5-447B-AE11-06378EDF9DA2}" destId="{B9469D73-EDA0-4A00-92EC-4254B49A9577}" srcOrd="0" destOrd="0" presId="urn:microsoft.com/office/officeart/2005/8/layout/hierarchy1"/>
    <dgm:cxn modelId="{C965D17F-B009-4D53-A61A-439B9B6C81F4}" type="presParOf" srcId="{B9469D73-EDA0-4A00-92EC-4254B49A9577}" destId="{586369C9-8B85-4325-9327-D50FF277FDE5}" srcOrd="0" destOrd="0" presId="urn:microsoft.com/office/officeart/2005/8/layout/hierarchy1"/>
    <dgm:cxn modelId="{72442769-0324-4E41-B51A-7C589B750D9A}" type="presParOf" srcId="{B9469D73-EDA0-4A00-92EC-4254B49A9577}" destId="{B327F45B-B128-4979-9534-C49766268CDF}" srcOrd="1" destOrd="0" presId="urn:microsoft.com/office/officeart/2005/8/layout/hierarchy1"/>
    <dgm:cxn modelId="{4B6A30C1-6713-4DF7-BE44-36BC90B05014}" type="presParOf" srcId="{2C4A597E-03D5-447B-AE11-06378EDF9DA2}" destId="{3CD6EDED-072A-4F95-8460-310072D91804}" srcOrd="1" destOrd="0" presId="urn:microsoft.com/office/officeart/2005/8/layout/hierarchy1"/>
    <dgm:cxn modelId="{403E1ADF-F38F-4A0E-8731-C0B13977BF93}" type="presParOf" srcId="{CD0A8E0F-E36E-420A-A15A-FDF869422BA3}" destId="{6BD78E53-81E4-46EC-B612-AADFD3D1ED6A}" srcOrd="2" destOrd="0" presId="urn:microsoft.com/office/officeart/2005/8/layout/hierarchy1"/>
    <dgm:cxn modelId="{CD090218-2D81-447D-BB81-EB8C9EE320DA}" type="presParOf" srcId="{CD0A8E0F-E36E-420A-A15A-FDF869422BA3}" destId="{7F8E1BAF-4DB7-48C2-A5C2-4E406235393D}" srcOrd="3" destOrd="0" presId="urn:microsoft.com/office/officeart/2005/8/layout/hierarchy1"/>
    <dgm:cxn modelId="{5952A6CF-26AF-4D93-8C2A-938AEA195F49}" type="presParOf" srcId="{7F8E1BAF-4DB7-48C2-A5C2-4E406235393D}" destId="{85A98762-85F2-4C4C-B72B-89F6A4D27937}" srcOrd="0" destOrd="0" presId="urn:microsoft.com/office/officeart/2005/8/layout/hierarchy1"/>
    <dgm:cxn modelId="{01B9DFBC-E19F-45E8-B492-F148E2359BE2}" type="presParOf" srcId="{85A98762-85F2-4C4C-B72B-89F6A4D27937}" destId="{B08FF899-38E5-4ECD-9DDC-66E093232999}" srcOrd="0" destOrd="0" presId="urn:microsoft.com/office/officeart/2005/8/layout/hierarchy1"/>
    <dgm:cxn modelId="{B8282A60-2811-481B-8532-EB775A352FAE}" type="presParOf" srcId="{85A98762-85F2-4C4C-B72B-89F6A4D27937}" destId="{BE42E8A0-7527-4CC5-81DA-6FDA771893B1}" srcOrd="1" destOrd="0" presId="urn:microsoft.com/office/officeart/2005/8/layout/hierarchy1"/>
    <dgm:cxn modelId="{29820AF0-890C-46D0-9B76-B3C928570661}" type="presParOf" srcId="{7F8E1BAF-4DB7-48C2-A5C2-4E406235393D}" destId="{3054E035-F62C-4776-88DF-AF090B3BEE1F}" srcOrd="1" destOrd="0" presId="urn:microsoft.com/office/officeart/2005/8/layout/hierarchy1"/>
    <dgm:cxn modelId="{963BA936-FFD6-48A4-865F-88F378B2F777}" type="presParOf" srcId="{CD0A8E0F-E36E-420A-A15A-FDF869422BA3}" destId="{69433D8D-ED4E-44B2-B765-A98A2BDBE356}" srcOrd="4" destOrd="0" presId="urn:microsoft.com/office/officeart/2005/8/layout/hierarchy1"/>
    <dgm:cxn modelId="{600D6BFC-C0D0-4E18-A6FB-11D7F02DB4DC}" type="presParOf" srcId="{CD0A8E0F-E36E-420A-A15A-FDF869422BA3}" destId="{057CB59D-330D-48D8-BDB4-673FF3577898}" srcOrd="5" destOrd="0" presId="urn:microsoft.com/office/officeart/2005/8/layout/hierarchy1"/>
    <dgm:cxn modelId="{631753D1-C582-4905-B55B-561A60DF6EBD}" type="presParOf" srcId="{057CB59D-330D-48D8-BDB4-673FF3577898}" destId="{A9CADD90-8FE9-4F0B-B3D2-F0768B72694C}" srcOrd="0" destOrd="0" presId="urn:microsoft.com/office/officeart/2005/8/layout/hierarchy1"/>
    <dgm:cxn modelId="{FF5F38A4-1C46-4DD9-8EBA-8830C88269F7}" type="presParOf" srcId="{A9CADD90-8FE9-4F0B-B3D2-F0768B72694C}" destId="{AB9DDF64-9840-4D7F-8EE8-EFD180F665FE}" srcOrd="0" destOrd="0" presId="urn:microsoft.com/office/officeart/2005/8/layout/hierarchy1"/>
    <dgm:cxn modelId="{E40CF76C-67FD-44E7-8B1A-6A0266000359}" type="presParOf" srcId="{A9CADD90-8FE9-4F0B-B3D2-F0768B72694C}" destId="{B038EB51-089B-485F-A7F9-A0EEED8561C3}" srcOrd="1" destOrd="0" presId="urn:microsoft.com/office/officeart/2005/8/layout/hierarchy1"/>
    <dgm:cxn modelId="{01C5EA8E-B36F-4425-A0C5-D1D63AAC8C82}" type="presParOf" srcId="{057CB59D-330D-48D8-BDB4-673FF3577898}" destId="{AC4FBCCF-A205-4565-9F1E-B6E4EFDE8E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94BEE-FE42-4274-AAB2-9F3A102957AA}" type="doc">
      <dgm:prSet loTypeId="urn:microsoft.com/office/officeart/2005/8/layout/vList2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6EB0561-BBDF-48F7-B845-EA386061040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нарушения навыков общения у детей с расстройствами аутистического спектра лежат дефекты речи, системное недоразвитие всех компонентов речевой деятельности, ограниченность словарного запаса, нарушения грамматически правильной и связной речи.</a:t>
          </a:r>
        </a:p>
      </dgm:t>
    </dgm:pt>
    <dgm:pt modelId="{B71EA000-3194-4C3B-8542-3481668796FA}" type="sibTrans" cxnId="{E6F74B65-BBC6-4542-978A-71D163CFCDF6}">
      <dgm:prSet/>
      <dgm:spPr/>
      <dgm:t>
        <a:bodyPr/>
        <a:lstStyle/>
        <a:p>
          <a:endParaRPr lang="ru-RU"/>
        </a:p>
      </dgm:t>
    </dgm:pt>
    <dgm:pt modelId="{CDC4D474-689A-40D8-9051-4F6005E1FF81}" type="parTrans" cxnId="{E6F74B65-BBC6-4542-978A-71D163CFCDF6}">
      <dgm:prSet/>
      <dgm:spPr/>
      <dgm:t>
        <a:bodyPr/>
        <a:lstStyle/>
        <a:p>
          <a:endParaRPr lang="ru-RU"/>
        </a:p>
      </dgm:t>
    </dgm:pt>
    <dgm:pt modelId="{F8DE8736-A6C6-4079-BA0C-2924BCD95BE0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Мимика детей не выразительная, не отражает эмоционального состояния детей, при этом смотрят на собеседника мимо, «сквозь».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5238-5686-4F91-8F6D-1D8F1C842767}" type="parTrans" cxnId="{CE31C07C-2615-4D9C-848E-725BD51CE472}">
      <dgm:prSet/>
      <dgm:spPr/>
      <dgm:t>
        <a:bodyPr/>
        <a:lstStyle/>
        <a:p>
          <a:endParaRPr lang="ru-RU"/>
        </a:p>
      </dgm:t>
    </dgm:pt>
    <dgm:pt modelId="{5BA2ADF2-B0C3-443C-A50F-727B5A30C0BA}" type="sibTrans" cxnId="{CE31C07C-2615-4D9C-848E-725BD51CE472}">
      <dgm:prSet/>
      <dgm:spPr/>
      <dgm:t>
        <a:bodyPr/>
        <a:lstStyle/>
        <a:p>
          <a:endParaRPr lang="ru-RU"/>
        </a:p>
      </dgm:t>
    </dgm:pt>
    <dgm:pt modelId="{08C2A531-3B01-4010-BACE-2CCB086EFE7D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детей не формируется комплекс оживления в первые месяцы жизни, не проявляются эмоции в отношении близких людей.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694E0-29CF-4F2F-B9B8-040215F26A60}" type="parTrans" cxnId="{915056D6-8EBA-48C0-9414-98C13CF008FD}">
      <dgm:prSet/>
      <dgm:spPr/>
      <dgm:t>
        <a:bodyPr/>
        <a:lstStyle/>
        <a:p>
          <a:endParaRPr lang="ru-RU"/>
        </a:p>
      </dgm:t>
    </dgm:pt>
    <dgm:pt modelId="{118CBE56-FC6A-4142-A467-C821B0F241AD}" type="sibTrans" cxnId="{915056D6-8EBA-48C0-9414-98C13CF008FD}">
      <dgm:prSet/>
      <dgm:spPr/>
      <dgm:t>
        <a:bodyPr/>
        <a:lstStyle/>
        <a:p>
          <a:endParaRPr lang="ru-RU"/>
        </a:p>
      </dgm:t>
    </dgm:pt>
    <dgm:pt modelId="{5406FC03-0E71-46B8-8CA3-D329EEE14D8F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Нарушается мотивационный компонент коммуникативной деятельности, отсутствие у детей потребности в общении.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7AE75-1BAF-402B-85EA-1247D04DC966}" type="parTrans" cxnId="{09331DFB-CAE7-4554-B840-B5920655DEBA}">
      <dgm:prSet/>
      <dgm:spPr/>
      <dgm:t>
        <a:bodyPr/>
        <a:lstStyle/>
        <a:p>
          <a:endParaRPr lang="ru-RU"/>
        </a:p>
      </dgm:t>
    </dgm:pt>
    <dgm:pt modelId="{8B1BFA2A-5955-4012-8487-A9F6CC76FC6D}" type="sibTrans" cxnId="{09331DFB-CAE7-4554-B840-B5920655DEBA}">
      <dgm:prSet/>
      <dgm:spPr/>
      <dgm:t>
        <a:bodyPr/>
        <a:lstStyle/>
        <a:p>
          <a:endParaRPr lang="ru-RU"/>
        </a:p>
      </dgm:t>
    </dgm:pt>
    <dgm:pt modelId="{2F43270C-E48E-4F14-A695-AB4ED2C12557}" type="pres">
      <dgm:prSet presAssocID="{94D94BEE-FE42-4274-AAB2-9F3A102957AA}" presName="linear" presStyleCnt="0">
        <dgm:presLayoutVars>
          <dgm:animLvl val="lvl"/>
          <dgm:resizeHandles val="exact"/>
        </dgm:presLayoutVars>
      </dgm:prSet>
      <dgm:spPr/>
    </dgm:pt>
    <dgm:pt modelId="{3DF90EE8-25F2-4555-8B35-51CAE02F4FBA}" type="pres">
      <dgm:prSet presAssocID="{56EB0561-BBDF-48F7-B845-EA38606104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27F817-DC70-429D-80D5-55474067CC4F}" type="pres">
      <dgm:prSet presAssocID="{B71EA000-3194-4C3B-8542-3481668796FA}" presName="spacer" presStyleCnt="0"/>
      <dgm:spPr/>
    </dgm:pt>
    <dgm:pt modelId="{669030EE-395B-4D1F-BA64-25C4ACE3432B}" type="pres">
      <dgm:prSet presAssocID="{F8DE8736-A6C6-4079-BA0C-2924BCD95B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33831E-9636-4E9B-8503-6EC43CF74FBD}" type="pres">
      <dgm:prSet presAssocID="{5BA2ADF2-B0C3-443C-A50F-727B5A30C0BA}" presName="spacer" presStyleCnt="0"/>
      <dgm:spPr/>
    </dgm:pt>
    <dgm:pt modelId="{73F76C22-5C6D-45E0-B883-0481D622D2DC}" type="pres">
      <dgm:prSet presAssocID="{08C2A531-3B01-4010-BACE-2CCB086EFE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C97D7F-4EC4-496C-B68A-300AE3E26163}" type="pres">
      <dgm:prSet presAssocID="{118CBE56-FC6A-4142-A467-C821B0F241AD}" presName="spacer" presStyleCnt="0"/>
      <dgm:spPr/>
    </dgm:pt>
    <dgm:pt modelId="{8D861E90-2EC1-455A-919E-E81B299E3079}" type="pres">
      <dgm:prSet presAssocID="{5406FC03-0E71-46B8-8CA3-D329EEE14D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2AA918-CA80-4754-8692-226E17227E30}" type="presOf" srcId="{F8DE8736-A6C6-4079-BA0C-2924BCD95BE0}" destId="{669030EE-395B-4D1F-BA64-25C4ACE3432B}" srcOrd="0" destOrd="0" presId="urn:microsoft.com/office/officeart/2005/8/layout/vList2"/>
    <dgm:cxn modelId="{E6F74B65-BBC6-4542-978A-71D163CFCDF6}" srcId="{94D94BEE-FE42-4274-AAB2-9F3A102957AA}" destId="{56EB0561-BBDF-48F7-B845-EA3860610407}" srcOrd="0" destOrd="0" parTransId="{CDC4D474-689A-40D8-9051-4F6005E1FF81}" sibTransId="{B71EA000-3194-4C3B-8542-3481668796FA}"/>
    <dgm:cxn modelId="{F5A41154-B0E4-472A-9872-2211C67C8D88}" type="presOf" srcId="{56EB0561-BBDF-48F7-B845-EA3860610407}" destId="{3DF90EE8-25F2-4555-8B35-51CAE02F4FBA}" srcOrd="0" destOrd="0" presId="urn:microsoft.com/office/officeart/2005/8/layout/vList2"/>
    <dgm:cxn modelId="{CE31C07C-2615-4D9C-848E-725BD51CE472}" srcId="{94D94BEE-FE42-4274-AAB2-9F3A102957AA}" destId="{F8DE8736-A6C6-4079-BA0C-2924BCD95BE0}" srcOrd="1" destOrd="0" parTransId="{69345238-5686-4F91-8F6D-1D8F1C842767}" sibTransId="{5BA2ADF2-B0C3-443C-A50F-727B5A30C0BA}"/>
    <dgm:cxn modelId="{8003AD7D-D723-407E-BA1B-E021BADE30BA}" type="presOf" srcId="{08C2A531-3B01-4010-BACE-2CCB086EFE7D}" destId="{73F76C22-5C6D-45E0-B883-0481D622D2DC}" srcOrd="0" destOrd="0" presId="urn:microsoft.com/office/officeart/2005/8/layout/vList2"/>
    <dgm:cxn modelId="{824AEA85-33E6-4890-B51E-C31E7FF689B0}" type="presOf" srcId="{94D94BEE-FE42-4274-AAB2-9F3A102957AA}" destId="{2F43270C-E48E-4F14-A695-AB4ED2C12557}" srcOrd="0" destOrd="0" presId="urn:microsoft.com/office/officeart/2005/8/layout/vList2"/>
    <dgm:cxn modelId="{7E86A9A8-D5F6-4EF7-AFBA-B36BBED8DCD1}" type="presOf" srcId="{5406FC03-0E71-46B8-8CA3-D329EEE14D8F}" destId="{8D861E90-2EC1-455A-919E-E81B299E3079}" srcOrd="0" destOrd="0" presId="urn:microsoft.com/office/officeart/2005/8/layout/vList2"/>
    <dgm:cxn modelId="{915056D6-8EBA-48C0-9414-98C13CF008FD}" srcId="{94D94BEE-FE42-4274-AAB2-9F3A102957AA}" destId="{08C2A531-3B01-4010-BACE-2CCB086EFE7D}" srcOrd="2" destOrd="0" parTransId="{2C7694E0-29CF-4F2F-B9B8-040215F26A60}" sibTransId="{118CBE56-FC6A-4142-A467-C821B0F241AD}"/>
    <dgm:cxn modelId="{09331DFB-CAE7-4554-B840-B5920655DEBA}" srcId="{94D94BEE-FE42-4274-AAB2-9F3A102957AA}" destId="{5406FC03-0E71-46B8-8CA3-D329EEE14D8F}" srcOrd="3" destOrd="0" parTransId="{7697AE75-1BAF-402B-85EA-1247D04DC966}" sibTransId="{8B1BFA2A-5955-4012-8487-A9F6CC76FC6D}"/>
    <dgm:cxn modelId="{D2A9E1E5-3209-4F9B-9F1F-E4CB484930C7}" type="presParOf" srcId="{2F43270C-E48E-4F14-A695-AB4ED2C12557}" destId="{3DF90EE8-25F2-4555-8B35-51CAE02F4FBA}" srcOrd="0" destOrd="0" presId="urn:microsoft.com/office/officeart/2005/8/layout/vList2"/>
    <dgm:cxn modelId="{68264C04-8347-4840-8C1D-FEC0E28BFE09}" type="presParOf" srcId="{2F43270C-E48E-4F14-A695-AB4ED2C12557}" destId="{4F27F817-DC70-429D-80D5-55474067CC4F}" srcOrd="1" destOrd="0" presId="urn:microsoft.com/office/officeart/2005/8/layout/vList2"/>
    <dgm:cxn modelId="{15053571-BCA3-480E-AF3C-F89E50A86A0E}" type="presParOf" srcId="{2F43270C-E48E-4F14-A695-AB4ED2C12557}" destId="{669030EE-395B-4D1F-BA64-25C4ACE3432B}" srcOrd="2" destOrd="0" presId="urn:microsoft.com/office/officeart/2005/8/layout/vList2"/>
    <dgm:cxn modelId="{CCA76476-3A9E-4014-8F9B-AF25493B4F2C}" type="presParOf" srcId="{2F43270C-E48E-4F14-A695-AB4ED2C12557}" destId="{1433831E-9636-4E9B-8503-6EC43CF74FBD}" srcOrd="3" destOrd="0" presId="urn:microsoft.com/office/officeart/2005/8/layout/vList2"/>
    <dgm:cxn modelId="{D46FEABC-6689-429A-AE6E-5322770432B1}" type="presParOf" srcId="{2F43270C-E48E-4F14-A695-AB4ED2C12557}" destId="{73F76C22-5C6D-45E0-B883-0481D622D2DC}" srcOrd="4" destOrd="0" presId="urn:microsoft.com/office/officeart/2005/8/layout/vList2"/>
    <dgm:cxn modelId="{6722E31F-61DD-4A6C-B406-F1CD64F42C52}" type="presParOf" srcId="{2F43270C-E48E-4F14-A695-AB4ED2C12557}" destId="{92C97D7F-4EC4-496C-B68A-300AE3E26163}" srcOrd="5" destOrd="0" presId="urn:microsoft.com/office/officeart/2005/8/layout/vList2"/>
    <dgm:cxn modelId="{BF5353F6-86B5-46F1-9782-ED6EDFF475E3}" type="presParOf" srcId="{2F43270C-E48E-4F14-A695-AB4ED2C12557}" destId="{8D861E90-2EC1-455A-919E-E81B299E30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D6776-06C5-413A-B2D4-66533004E0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DD889A-39C5-4BC4-B6D6-4E42B7602935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2D84CB-D770-4010-AABB-FBF5C164B8D9}" type="sibTrans" cxnId="{7F51BA9D-C056-4C50-93C5-F091CC9CB158}">
      <dgm:prSet/>
      <dgm:spPr/>
      <dgm:t>
        <a:bodyPr/>
        <a:lstStyle/>
        <a:p>
          <a:endParaRPr lang="ru-RU"/>
        </a:p>
      </dgm:t>
    </dgm:pt>
    <dgm:pt modelId="{F21F2933-B6D4-44FF-A8D7-3FF3471845AD}" type="parTrans" cxnId="{7F51BA9D-C056-4C50-93C5-F091CC9CB158}">
      <dgm:prSet/>
      <dgm:spPr/>
      <dgm:t>
        <a:bodyPr/>
        <a:lstStyle/>
        <a:p>
          <a:endParaRPr lang="ru-RU"/>
        </a:p>
      </dgm:t>
    </dgm:pt>
    <dgm:pt modelId="{2C913263-866E-4827-B028-B953008B9794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0C040-8B48-437D-9167-8AE5678EEE7F}" type="sibTrans" cxnId="{361054C9-E1FF-4CD4-9B1E-D78E339FC946}">
      <dgm:prSet/>
      <dgm:spPr/>
      <dgm:t>
        <a:bodyPr/>
        <a:lstStyle/>
        <a:p>
          <a:endParaRPr lang="ru-RU"/>
        </a:p>
      </dgm:t>
    </dgm:pt>
    <dgm:pt modelId="{EA5D5E7E-B583-4109-BABD-CDA4684CB6E9}" type="parTrans" cxnId="{361054C9-E1FF-4CD4-9B1E-D78E339FC946}">
      <dgm:prSet/>
      <dgm:spPr/>
      <dgm:t>
        <a:bodyPr/>
        <a:lstStyle/>
        <a:p>
          <a:endParaRPr lang="ru-RU"/>
        </a:p>
      </dgm:t>
    </dgm:pt>
    <dgm:pt modelId="{FE6304F8-FC45-4866-9FBA-77F58A6F0430}">
      <dgm:prSet custT="1"/>
      <dgm:spPr/>
      <dgm:t>
        <a:bodyPr/>
        <a:lstStyle/>
        <a:p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</a:t>
          </a:r>
          <a:r>
            <a: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Семантическое нарушение, характеризующееся непониманием значения слов,  невозможность их использования в определенной ситуации с конкретным намерением.</a:t>
          </a:r>
        </a:p>
      </dgm:t>
    </dgm:pt>
    <dgm:pt modelId="{EE809F43-DE59-43FD-8737-8048934AC179}" type="sibTrans" cxnId="{F2AAB765-D89B-4FE4-93FA-7836EFD0FD88}">
      <dgm:prSet/>
      <dgm:spPr/>
      <dgm:t>
        <a:bodyPr/>
        <a:lstStyle/>
        <a:p>
          <a:endParaRPr lang="ru-RU"/>
        </a:p>
      </dgm:t>
    </dgm:pt>
    <dgm:pt modelId="{985892CA-4FD4-4A05-91E9-5209A0E43FDB}" type="parTrans" cxnId="{F2AAB765-D89B-4FE4-93FA-7836EFD0FD88}">
      <dgm:prSet/>
      <dgm:spPr/>
      <dgm:t>
        <a:bodyPr/>
        <a:lstStyle/>
        <a:p>
          <a:endParaRPr lang="ru-RU"/>
        </a:p>
      </dgm:t>
    </dgm:pt>
    <dgm:pt modelId="{E0AE3CEC-0FD8-4413-AFC7-9EFAF85C10B0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AD416E-8AFB-49DD-8F65-8CA5C9A4717D}" type="sibTrans" cxnId="{BA4E166D-268F-46B0-B745-4974006DF2AE}">
      <dgm:prSet/>
      <dgm:spPr/>
      <dgm:t>
        <a:bodyPr/>
        <a:lstStyle/>
        <a:p>
          <a:endParaRPr lang="ru-RU"/>
        </a:p>
      </dgm:t>
    </dgm:pt>
    <dgm:pt modelId="{E5E79FC7-BB20-46AF-9D18-627D7C2D7DF5}" type="parTrans" cxnId="{BA4E166D-268F-46B0-B745-4974006DF2AE}">
      <dgm:prSet/>
      <dgm:spPr/>
      <dgm:t>
        <a:bodyPr/>
        <a:lstStyle/>
        <a:p>
          <a:endParaRPr lang="ru-RU"/>
        </a:p>
      </dgm:t>
    </dgm:pt>
    <dgm:pt modelId="{63ADB7C4-C9CF-488D-B4D1-FF2FDB6B3AD6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B5AA-244C-4AF7-8B0F-E3A55FDD3E2C}" type="sibTrans" cxnId="{5D1BDC3D-50D0-4ED9-88E3-E8E640B57F29}">
      <dgm:prSet/>
      <dgm:spPr/>
      <dgm:t>
        <a:bodyPr/>
        <a:lstStyle/>
        <a:p>
          <a:endParaRPr lang="ru-RU"/>
        </a:p>
      </dgm:t>
    </dgm:pt>
    <dgm:pt modelId="{7FC44550-A4EE-48D3-9FEE-A2353702D67C}" type="parTrans" cxnId="{5D1BDC3D-50D0-4ED9-88E3-E8E640B57F29}">
      <dgm:prSet/>
      <dgm:spPr/>
      <dgm:t>
        <a:bodyPr/>
        <a:lstStyle/>
        <a:p>
          <a:endParaRPr lang="ru-RU"/>
        </a:p>
      </dgm:t>
    </dgm:pt>
    <dgm:pt modelId="{6B069655-9DE1-468D-82C9-C7E4B079A12C}">
      <dgm:prSet custT="1"/>
      <dgm:spPr/>
      <dgm:t>
        <a:bodyPr/>
        <a:lstStyle/>
        <a:p>
          <a:r>
            <a: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Неправильное восприятие ребенком поведения окружающих людей и интерпретация их эмоционального состояния</a:t>
          </a:r>
        </a:p>
      </dgm:t>
    </dgm:pt>
    <dgm:pt modelId="{4029D436-E3E8-48EC-AD63-4E5E13A96348}" type="sibTrans" cxnId="{FBC6AC9B-3637-422F-A7BB-180401CE3AFF}">
      <dgm:prSet/>
      <dgm:spPr/>
      <dgm:t>
        <a:bodyPr/>
        <a:lstStyle/>
        <a:p>
          <a:endParaRPr lang="ru-RU"/>
        </a:p>
      </dgm:t>
    </dgm:pt>
    <dgm:pt modelId="{A9180D10-98BD-4F2F-A272-D82451D76228}" type="parTrans" cxnId="{FBC6AC9B-3637-422F-A7BB-180401CE3AFF}">
      <dgm:prSet/>
      <dgm:spPr/>
      <dgm:t>
        <a:bodyPr/>
        <a:lstStyle/>
        <a:p>
          <a:endParaRPr lang="ru-RU"/>
        </a:p>
      </dgm:t>
    </dgm:pt>
    <dgm:pt modelId="{70B98E17-22D5-4BE4-973F-B31C11378B9A}" type="pres">
      <dgm:prSet presAssocID="{052D6776-06C5-413A-B2D4-66533004E0BA}" presName="Name0" presStyleCnt="0">
        <dgm:presLayoutVars>
          <dgm:chMax/>
          <dgm:chPref/>
          <dgm:dir/>
        </dgm:presLayoutVars>
      </dgm:prSet>
      <dgm:spPr/>
    </dgm:pt>
    <dgm:pt modelId="{10E1DC69-7A63-4351-BD74-298BADA8CB28}" type="pres">
      <dgm:prSet presAssocID="{72DD889A-39C5-4BC4-B6D6-4E42B7602935}" presName="parenttextcomposite" presStyleCnt="0"/>
      <dgm:spPr/>
    </dgm:pt>
    <dgm:pt modelId="{8F27F98B-EEBD-488E-88B7-9DDD8F0FBB35}" type="pres">
      <dgm:prSet presAssocID="{72DD889A-39C5-4BC4-B6D6-4E42B7602935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DA1677FF-F374-4A1A-A297-48E19D2B0EFB}" type="pres">
      <dgm:prSet presAssocID="{72DD889A-39C5-4BC4-B6D6-4E42B7602935}" presName="composite" presStyleCnt="0"/>
      <dgm:spPr/>
    </dgm:pt>
    <dgm:pt modelId="{3B308AB7-7515-451F-9F6C-70933F47CA9C}" type="pres">
      <dgm:prSet presAssocID="{72DD889A-39C5-4BC4-B6D6-4E42B7602935}" presName="chevron1" presStyleLbl="alignNode1" presStyleIdx="0" presStyleCnt="14"/>
      <dgm:spPr/>
    </dgm:pt>
    <dgm:pt modelId="{B97B87F2-7BD6-4074-9B74-D1A16958B2EA}" type="pres">
      <dgm:prSet presAssocID="{72DD889A-39C5-4BC4-B6D6-4E42B7602935}" presName="chevron2" presStyleLbl="alignNode1" presStyleIdx="1" presStyleCnt="14"/>
      <dgm:spPr/>
    </dgm:pt>
    <dgm:pt modelId="{303CEDB9-BD8A-4AF4-B059-7C1C6D52EF24}" type="pres">
      <dgm:prSet presAssocID="{72DD889A-39C5-4BC4-B6D6-4E42B7602935}" presName="chevron3" presStyleLbl="alignNode1" presStyleIdx="2" presStyleCnt="14"/>
      <dgm:spPr/>
    </dgm:pt>
    <dgm:pt modelId="{70F3B7AF-96E3-4EF5-9F82-42E4FC7FCC7E}" type="pres">
      <dgm:prSet presAssocID="{72DD889A-39C5-4BC4-B6D6-4E42B7602935}" presName="chevron4" presStyleLbl="alignNode1" presStyleIdx="3" presStyleCnt="14"/>
      <dgm:spPr/>
    </dgm:pt>
    <dgm:pt modelId="{DE1E9BC5-59FA-498D-A3E6-92071DBEE145}" type="pres">
      <dgm:prSet presAssocID="{72DD889A-39C5-4BC4-B6D6-4E42B7602935}" presName="chevron5" presStyleLbl="alignNode1" presStyleIdx="4" presStyleCnt="14"/>
      <dgm:spPr/>
    </dgm:pt>
    <dgm:pt modelId="{E6E9C623-E5F7-419E-856B-AE90DDFEBE3A}" type="pres">
      <dgm:prSet presAssocID="{72DD889A-39C5-4BC4-B6D6-4E42B7602935}" presName="chevron6" presStyleLbl="alignNode1" presStyleIdx="5" presStyleCnt="14"/>
      <dgm:spPr/>
    </dgm:pt>
    <dgm:pt modelId="{2F8F2DBB-AE99-4115-B0B2-35A9F0621E61}" type="pres">
      <dgm:prSet presAssocID="{72DD889A-39C5-4BC4-B6D6-4E42B7602935}" presName="chevron7" presStyleLbl="alignNode1" presStyleIdx="6" presStyleCnt="14"/>
      <dgm:spPr/>
    </dgm:pt>
    <dgm:pt modelId="{9CD576BE-F31B-4A6E-81F2-98883F2327AA}" type="pres">
      <dgm:prSet presAssocID="{72DD889A-39C5-4BC4-B6D6-4E42B7602935}" presName="childtext" presStyleLbl="solidFgAcc1" presStyleIdx="0" presStyleCnt="2" custScaleX="108670">
        <dgm:presLayoutVars>
          <dgm:chMax/>
          <dgm:chPref val="0"/>
          <dgm:bulletEnabled val="1"/>
        </dgm:presLayoutVars>
      </dgm:prSet>
      <dgm:spPr/>
    </dgm:pt>
    <dgm:pt modelId="{7FA6AB54-DDAB-4181-A3AE-83B2D5DE2D1D}" type="pres">
      <dgm:prSet presAssocID="{982D84CB-D770-4010-AABB-FBF5C164B8D9}" presName="sibTrans" presStyleCnt="0"/>
      <dgm:spPr/>
    </dgm:pt>
    <dgm:pt modelId="{D6EF5ACC-2D4F-444E-BF4C-E3FDA27433EA}" type="pres">
      <dgm:prSet presAssocID="{E0AE3CEC-0FD8-4413-AFC7-9EFAF85C10B0}" presName="parenttextcomposite" presStyleCnt="0"/>
      <dgm:spPr/>
    </dgm:pt>
    <dgm:pt modelId="{5A4CCCB1-7179-41D4-8E6B-8C5C6B705601}" type="pres">
      <dgm:prSet presAssocID="{E0AE3CEC-0FD8-4413-AFC7-9EFAF85C10B0}" presName="parenttext" presStyleLbl="revTx" presStyleIdx="1" presStyleCnt="2" custLinFactNeighborX="105" custLinFactNeighborY="-11557">
        <dgm:presLayoutVars>
          <dgm:chMax/>
          <dgm:chPref val="2"/>
          <dgm:bulletEnabled val="1"/>
        </dgm:presLayoutVars>
      </dgm:prSet>
      <dgm:spPr/>
    </dgm:pt>
    <dgm:pt modelId="{6AD1C861-3B46-4065-BC7C-FE7824019479}" type="pres">
      <dgm:prSet presAssocID="{E0AE3CEC-0FD8-4413-AFC7-9EFAF85C10B0}" presName="composite" presStyleCnt="0"/>
      <dgm:spPr/>
    </dgm:pt>
    <dgm:pt modelId="{5FC129B8-C961-44D9-B1EB-042A0FEEE0C7}" type="pres">
      <dgm:prSet presAssocID="{E0AE3CEC-0FD8-4413-AFC7-9EFAF85C10B0}" presName="chevron1" presStyleLbl="alignNode1" presStyleIdx="7" presStyleCnt="14"/>
      <dgm:spPr/>
    </dgm:pt>
    <dgm:pt modelId="{37AF74D5-59DF-487C-8DF2-4F29687821D4}" type="pres">
      <dgm:prSet presAssocID="{E0AE3CEC-0FD8-4413-AFC7-9EFAF85C10B0}" presName="chevron2" presStyleLbl="alignNode1" presStyleIdx="8" presStyleCnt="14"/>
      <dgm:spPr/>
    </dgm:pt>
    <dgm:pt modelId="{EFC6879F-0643-4724-A671-6DFC5C530C32}" type="pres">
      <dgm:prSet presAssocID="{E0AE3CEC-0FD8-4413-AFC7-9EFAF85C10B0}" presName="chevron3" presStyleLbl="alignNode1" presStyleIdx="9" presStyleCnt="14"/>
      <dgm:spPr/>
    </dgm:pt>
    <dgm:pt modelId="{CA3F42CD-5F70-451D-B736-449987AF927A}" type="pres">
      <dgm:prSet presAssocID="{E0AE3CEC-0FD8-4413-AFC7-9EFAF85C10B0}" presName="chevron4" presStyleLbl="alignNode1" presStyleIdx="10" presStyleCnt="14"/>
      <dgm:spPr/>
    </dgm:pt>
    <dgm:pt modelId="{861243D8-8A3C-465B-A28B-E7A980E8B535}" type="pres">
      <dgm:prSet presAssocID="{E0AE3CEC-0FD8-4413-AFC7-9EFAF85C10B0}" presName="chevron5" presStyleLbl="alignNode1" presStyleIdx="11" presStyleCnt="14"/>
      <dgm:spPr/>
    </dgm:pt>
    <dgm:pt modelId="{3C96DC6C-FA41-4128-B24E-96BC0A35DEBA}" type="pres">
      <dgm:prSet presAssocID="{E0AE3CEC-0FD8-4413-AFC7-9EFAF85C10B0}" presName="chevron6" presStyleLbl="alignNode1" presStyleIdx="12" presStyleCnt="14"/>
      <dgm:spPr/>
    </dgm:pt>
    <dgm:pt modelId="{7496C6F1-0D58-4BF9-88FA-66DF4C841A42}" type="pres">
      <dgm:prSet presAssocID="{E0AE3CEC-0FD8-4413-AFC7-9EFAF85C10B0}" presName="chevron7" presStyleLbl="alignNode1" presStyleIdx="13" presStyleCnt="14"/>
      <dgm:spPr/>
    </dgm:pt>
    <dgm:pt modelId="{804ED942-61D5-401A-AB79-449BBA635D77}" type="pres">
      <dgm:prSet presAssocID="{E0AE3CEC-0FD8-4413-AFC7-9EFAF85C10B0}" presName="childtext" presStyleLbl="solidFgAcc1" presStyleIdx="1" presStyleCnt="2" custScaleX="108847">
        <dgm:presLayoutVars>
          <dgm:chMax/>
          <dgm:chPref val="0"/>
          <dgm:bulletEnabled val="1"/>
        </dgm:presLayoutVars>
      </dgm:prSet>
      <dgm:spPr/>
    </dgm:pt>
  </dgm:ptLst>
  <dgm:cxnLst>
    <dgm:cxn modelId="{44719804-C90F-421C-B95E-C9337FDFA8F0}" type="presOf" srcId="{6B069655-9DE1-468D-82C9-C7E4B079A12C}" destId="{804ED942-61D5-401A-AB79-449BBA635D77}" srcOrd="0" destOrd="1" presId="urn:microsoft.com/office/officeart/2008/layout/VerticalAccentList"/>
    <dgm:cxn modelId="{E85CFF0E-CE3F-4223-A4C4-BD22A515AACB}" type="presOf" srcId="{052D6776-06C5-413A-B2D4-66533004E0BA}" destId="{70B98E17-22D5-4BE4-973F-B31C11378B9A}" srcOrd="0" destOrd="0" presId="urn:microsoft.com/office/officeart/2008/layout/VerticalAccentList"/>
    <dgm:cxn modelId="{A67C1617-4FCA-4306-AD82-A41C367AF74E}" type="presOf" srcId="{72DD889A-39C5-4BC4-B6D6-4E42B7602935}" destId="{8F27F98B-EEBD-488E-88B7-9DDD8F0FBB35}" srcOrd="0" destOrd="0" presId="urn:microsoft.com/office/officeart/2008/layout/VerticalAccentList"/>
    <dgm:cxn modelId="{4BE38521-752A-449F-89FF-0B9C49992970}" type="presOf" srcId="{2C913263-866E-4827-B028-B953008B9794}" destId="{9CD576BE-F31B-4A6E-81F2-98883F2327AA}" srcOrd="0" destOrd="0" presId="urn:microsoft.com/office/officeart/2008/layout/VerticalAccentList"/>
    <dgm:cxn modelId="{AC074333-765B-4B68-A647-1955B1FB003B}" type="presOf" srcId="{63ADB7C4-C9CF-488D-B4D1-FF2FDB6B3AD6}" destId="{804ED942-61D5-401A-AB79-449BBA635D77}" srcOrd="0" destOrd="0" presId="urn:microsoft.com/office/officeart/2008/layout/VerticalAccentList"/>
    <dgm:cxn modelId="{9CE7BA38-FEB2-4592-9F4F-EC09ADA105FA}" type="presOf" srcId="{FE6304F8-FC45-4866-9FBA-77F58A6F0430}" destId="{9CD576BE-F31B-4A6E-81F2-98883F2327AA}" srcOrd="0" destOrd="1" presId="urn:microsoft.com/office/officeart/2008/layout/VerticalAccentList"/>
    <dgm:cxn modelId="{5D1BDC3D-50D0-4ED9-88E3-E8E640B57F29}" srcId="{E0AE3CEC-0FD8-4413-AFC7-9EFAF85C10B0}" destId="{63ADB7C4-C9CF-488D-B4D1-FF2FDB6B3AD6}" srcOrd="0" destOrd="0" parTransId="{7FC44550-A4EE-48D3-9FEE-A2353702D67C}" sibTransId="{35D7B5AA-244C-4AF7-8B0F-E3A55FDD3E2C}"/>
    <dgm:cxn modelId="{F2AAB765-D89B-4FE4-93FA-7836EFD0FD88}" srcId="{72DD889A-39C5-4BC4-B6D6-4E42B7602935}" destId="{FE6304F8-FC45-4866-9FBA-77F58A6F0430}" srcOrd="1" destOrd="0" parTransId="{985892CA-4FD4-4A05-91E9-5209A0E43FDB}" sibTransId="{EE809F43-DE59-43FD-8737-8048934AC179}"/>
    <dgm:cxn modelId="{BA4E166D-268F-46B0-B745-4974006DF2AE}" srcId="{052D6776-06C5-413A-B2D4-66533004E0BA}" destId="{E0AE3CEC-0FD8-4413-AFC7-9EFAF85C10B0}" srcOrd="1" destOrd="0" parTransId="{E5E79FC7-BB20-46AF-9D18-627D7C2D7DF5}" sibTransId="{B7AD416E-8AFB-49DD-8F65-8CA5C9A4717D}"/>
    <dgm:cxn modelId="{FBC6AC9B-3637-422F-A7BB-180401CE3AFF}" srcId="{E0AE3CEC-0FD8-4413-AFC7-9EFAF85C10B0}" destId="{6B069655-9DE1-468D-82C9-C7E4B079A12C}" srcOrd="1" destOrd="0" parTransId="{A9180D10-98BD-4F2F-A272-D82451D76228}" sibTransId="{4029D436-E3E8-48EC-AD63-4E5E13A96348}"/>
    <dgm:cxn modelId="{7F51BA9D-C056-4C50-93C5-F091CC9CB158}" srcId="{052D6776-06C5-413A-B2D4-66533004E0BA}" destId="{72DD889A-39C5-4BC4-B6D6-4E42B7602935}" srcOrd="0" destOrd="0" parTransId="{F21F2933-B6D4-44FF-A8D7-3FF3471845AD}" sibTransId="{982D84CB-D770-4010-AABB-FBF5C164B8D9}"/>
    <dgm:cxn modelId="{361054C9-E1FF-4CD4-9B1E-D78E339FC946}" srcId="{72DD889A-39C5-4BC4-B6D6-4E42B7602935}" destId="{2C913263-866E-4827-B028-B953008B9794}" srcOrd="0" destOrd="0" parTransId="{EA5D5E7E-B583-4109-BABD-CDA4684CB6E9}" sibTransId="{4CD0C040-8B48-437D-9167-8AE5678EEE7F}"/>
    <dgm:cxn modelId="{889CB0D8-0CF9-4DFC-AACA-F7C5EEF046F3}" type="presOf" srcId="{E0AE3CEC-0FD8-4413-AFC7-9EFAF85C10B0}" destId="{5A4CCCB1-7179-41D4-8E6B-8C5C6B705601}" srcOrd="0" destOrd="0" presId="urn:microsoft.com/office/officeart/2008/layout/VerticalAccentList"/>
    <dgm:cxn modelId="{28FEC2FE-CA89-42BD-A900-AA4EF8945C41}" type="presParOf" srcId="{70B98E17-22D5-4BE4-973F-B31C11378B9A}" destId="{10E1DC69-7A63-4351-BD74-298BADA8CB28}" srcOrd="0" destOrd="0" presId="urn:microsoft.com/office/officeart/2008/layout/VerticalAccentList"/>
    <dgm:cxn modelId="{B754A413-1119-4C76-BB98-F86544B0A2B2}" type="presParOf" srcId="{10E1DC69-7A63-4351-BD74-298BADA8CB28}" destId="{8F27F98B-EEBD-488E-88B7-9DDD8F0FBB35}" srcOrd="0" destOrd="0" presId="urn:microsoft.com/office/officeart/2008/layout/VerticalAccentList"/>
    <dgm:cxn modelId="{3C8351FB-2E37-4AC3-A4A9-702AA1E2E018}" type="presParOf" srcId="{70B98E17-22D5-4BE4-973F-B31C11378B9A}" destId="{DA1677FF-F374-4A1A-A297-48E19D2B0EFB}" srcOrd="1" destOrd="0" presId="urn:microsoft.com/office/officeart/2008/layout/VerticalAccentList"/>
    <dgm:cxn modelId="{900B8AB6-85D9-4297-B14E-12CBBD093742}" type="presParOf" srcId="{DA1677FF-F374-4A1A-A297-48E19D2B0EFB}" destId="{3B308AB7-7515-451F-9F6C-70933F47CA9C}" srcOrd="0" destOrd="0" presId="urn:microsoft.com/office/officeart/2008/layout/VerticalAccentList"/>
    <dgm:cxn modelId="{070F4907-88B3-4AE8-9807-1EEF51983748}" type="presParOf" srcId="{DA1677FF-F374-4A1A-A297-48E19D2B0EFB}" destId="{B97B87F2-7BD6-4074-9B74-D1A16958B2EA}" srcOrd="1" destOrd="0" presId="urn:microsoft.com/office/officeart/2008/layout/VerticalAccentList"/>
    <dgm:cxn modelId="{9C64FE99-9501-4CD0-BE16-771FE42F6CB8}" type="presParOf" srcId="{DA1677FF-F374-4A1A-A297-48E19D2B0EFB}" destId="{303CEDB9-BD8A-4AF4-B059-7C1C6D52EF24}" srcOrd="2" destOrd="0" presId="urn:microsoft.com/office/officeart/2008/layout/VerticalAccentList"/>
    <dgm:cxn modelId="{DD043132-74B2-41A1-A7F2-0BEEF9BEDA73}" type="presParOf" srcId="{DA1677FF-F374-4A1A-A297-48E19D2B0EFB}" destId="{70F3B7AF-96E3-4EF5-9F82-42E4FC7FCC7E}" srcOrd="3" destOrd="0" presId="urn:microsoft.com/office/officeart/2008/layout/VerticalAccentList"/>
    <dgm:cxn modelId="{8E1C044D-0FDB-4DFB-86EE-9EAA1310D717}" type="presParOf" srcId="{DA1677FF-F374-4A1A-A297-48E19D2B0EFB}" destId="{DE1E9BC5-59FA-498D-A3E6-92071DBEE145}" srcOrd="4" destOrd="0" presId="urn:microsoft.com/office/officeart/2008/layout/VerticalAccentList"/>
    <dgm:cxn modelId="{2861F4EF-DD35-48A3-8098-A893ACCFF6CA}" type="presParOf" srcId="{DA1677FF-F374-4A1A-A297-48E19D2B0EFB}" destId="{E6E9C623-E5F7-419E-856B-AE90DDFEBE3A}" srcOrd="5" destOrd="0" presId="urn:microsoft.com/office/officeart/2008/layout/VerticalAccentList"/>
    <dgm:cxn modelId="{6C2B869A-D93F-448A-85EB-414D8EE55EDB}" type="presParOf" srcId="{DA1677FF-F374-4A1A-A297-48E19D2B0EFB}" destId="{2F8F2DBB-AE99-4115-B0B2-35A9F0621E61}" srcOrd="6" destOrd="0" presId="urn:microsoft.com/office/officeart/2008/layout/VerticalAccentList"/>
    <dgm:cxn modelId="{27AD6ACC-6F29-4197-9C10-DBF85E9F0906}" type="presParOf" srcId="{DA1677FF-F374-4A1A-A297-48E19D2B0EFB}" destId="{9CD576BE-F31B-4A6E-81F2-98883F2327AA}" srcOrd="7" destOrd="0" presId="urn:microsoft.com/office/officeart/2008/layout/VerticalAccentList"/>
    <dgm:cxn modelId="{C8CBD092-3AC3-46A4-8516-F7E3B5D1286C}" type="presParOf" srcId="{70B98E17-22D5-4BE4-973F-B31C11378B9A}" destId="{7FA6AB54-DDAB-4181-A3AE-83B2D5DE2D1D}" srcOrd="2" destOrd="0" presId="urn:microsoft.com/office/officeart/2008/layout/VerticalAccentList"/>
    <dgm:cxn modelId="{0DE14E50-7B5E-41C5-9DE2-175FF9A97E79}" type="presParOf" srcId="{70B98E17-22D5-4BE4-973F-B31C11378B9A}" destId="{D6EF5ACC-2D4F-444E-BF4C-E3FDA27433EA}" srcOrd="3" destOrd="0" presId="urn:microsoft.com/office/officeart/2008/layout/VerticalAccentList"/>
    <dgm:cxn modelId="{59BA38A8-9F52-4E84-A04B-3D4EAD962080}" type="presParOf" srcId="{D6EF5ACC-2D4F-444E-BF4C-E3FDA27433EA}" destId="{5A4CCCB1-7179-41D4-8E6B-8C5C6B705601}" srcOrd="0" destOrd="0" presId="urn:microsoft.com/office/officeart/2008/layout/VerticalAccentList"/>
    <dgm:cxn modelId="{C4D343AD-62CE-42D8-811A-47985B8A0927}" type="presParOf" srcId="{70B98E17-22D5-4BE4-973F-B31C11378B9A}" destId="{6AD1C861-3B46-4065-BC7C-FE7824019479}" srcOrd="4" destOrd="0" presId="urn:microsoft.com/office/officeart/2008/layout/VerticalAccentList"/>
    <dgm:cxn modelId="{95956FB6-AEB7-4A2F-84CC-DDD5FFCFDC99}" type="presParOf" srcId="{6AD1C861-3B46-4065-BC7C-FE7824019479}" destId="{5FC129B8-C961-44D9-B1EB-042A0FEEE0C7}" srcOrd="0" destOrd="0" presId="urn:microsoft.com/office/officeart/2008/layout/VerticalAccentList"/>
    <dgm:cxn modelId="{4D260E05-9908-41F6-B5F6-293C4CEEE267}" type="presParOf" srcId="{6AD1C861-3B46-4065-BC7C-FE7824019479}" destId="{37AF74D5-59DF-487C-8DF2-4F29687821D4}" srcOrd="1" destOrd="0" presId="urn:microsoft.com/office/officeart/2008/layout/VerticalAccentList"/>
    <dgm:cxn modelId="{8EE04C00-4298-4EE2-993A-93453DBCFEB4}" type="presParOf" srcId="{6AD1C861-3B46-4065-BC7C-FE7824019479}" destId="{EFC6879F-0643-4724-A671-6DFC5C530C32}" srcOrd="2" destOrd="0" presId="urn:microsoft.com/office/officeart/2008/layout/VerticalAccentList"/>
    <dgm:cxn modelId="{508484CE-3BA8-420E-9E7D-1D361F7653E7}" type="presParOf" srcId="{6AD1C861-3B46-4065-BC7C-FE7824019479}" destId="{CA3F42CD-5F70-451D-B736-449987AF927A}" srcOrd="3" destOrd="0" presId="urn:microsoft.com/office/officeart/2008/layout/VerticalAccentList"/>
    <dgm:cxn modelId="{07BEE0E4-81D1-43D8-AB43-B66AC11158D1}" type="presParOf" srcId="{6AD1C861-3B46-4065-BC7C-FE7824019479}" destId="{861243D8-8A3C-465B-A28B-E7A980E8B535}" srcOrd="4" destOrd="0" presId="urn:microsoft.com/office/officeart/2008/layout/VerticalAccentList"/>
    <dgm:cxn modelId="{A7E5CA7C-1C1B-4F89-95C3-775494731924}" type="presParOf" srcId="{6AD1C861-3B46-4065-BC7C-FE7824019479}" destId="{3C96DC6C-FA41-4128-B24E-96BC0A35DEBA}" srcOrd="5" destOrd="0" presId="urn:microsoft.com/office/officeart/2008/layout/VerticalAccentList"/>
    <dgm:cxn modelId="{96416921-5943-41FD-8F99-A9E1A19357F0}" type="presParOf" srcId="{6AD1C861-3B46-4065-BC7C-FE7824019479}" destId="{7496C6F1-0D58-4BF9-88FA-66DF4C841A42}" srcOrd="6" destOrd="0" presId="urn:microsoft.com/office/officeart/2008/layout/VerticalAccentList"/>
    <dgm:cxn modelId="{A7ACE8B2-2A21-4FF9-82D2-5C04E4508BC6}" type="presParOf" srcId="{6AD1C861-3B46-4065-BC7C-FE7824019479}" destId="{804ED942-61D5-401A-AB79-449BBA635D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D6776-06C5-413A-B2D4-66533004E0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DD889A-39C5-4BC4-B6D6-4E42B7602935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по формированию навыков общения со сверстниками у детей дошкольного возраста с расстройствами аутистического спектра будет более эффективной, если процесс коррекции организовывать на основе психолого-педагогического сопровождения</a:t>
          </a:r>
        </a:p>
        <a:p>
          <a:pPr algn="just"/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Процесс психолого-педагогического сопровождения рассматривается как взаимодействие всех педагогов и специалистов дошкольной образовательной организации, направленное на формирование навыков общения со сверстниками у детей дошкольного возраста с РАС. </a:t>
          </a:r>
        </a:p>
        <a:p>
          <a:pPr algn="just"/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Главная цель взаимодействия – использовать потенциал каждого специалиста, объединить усилия всех субъектов педагогического процесса в работе по формированию навыков общения со сверстниками у детей с РАС. 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82D84CB-D770-4010-AABB-FBF5C164B8D9}" type="sibTrans" cxnId="{7F51BA9D-C056-4C50-93C5-F091CC9CB158}">
      <dgm:prSet/>
      <dgm:spPr/>
      <dgm:t>
        <a:bodyPr/>
        <a:lstStyle/>
        <a:p>
          <a:endParaRPr lang="ru-RU"/>
        </a:p>
      </dgm:t>
    </dgm:pt>
    <dgm:pt modelId="{F21F2933-B6D4-44FF-A8D7-3FF3471845AD}" type="parTrans" cxnId="{7F51BA9D-C056-4C50-93C5-F091CC9CB158}">
      <dgm:prSet/>
      <dgm:spPr/>
      <dgm:t>
        <a:bodyPr/>
        <a:lstStyle/>
        <a:p>
          <a:endParaRPr lang="ru-RU"/>
        </a:p>
      </dgm:t>
    </dgm:pt>
    <dgm:pt modelId="{70B98E17-22D5-4BE4-973F-B31C11378B9A}" type="pres">
      <dgm:prSet presAssocID="{052D6776-06C5-413A-B2D4-66533004E0BA}" presName="Name0" presStyleCnt="0">
        <dgm:presLayoutVars>
          <dgm:chMax/>
          <dgm:chPref/>
          <dgm:dir/>
        </dgm:presLayoutVars>
      </dgm:prSet>
      <dgm:spPr/>
    </dgm:pt>
    <dgm:pt modelId="{10E1DC69-7A63-4351-BD74-298BADA8CB28}" type="pres">
      <dgm:prSet presAssocID="{72DD889A-39C5-4BC4-B6D6-4E42B7602935}" presName="parenttextcomposite" presStyleCnt="0"/>
      <dgm:spPr/>
    </dgm:pt>
    <dgm:pt modelId="{8F27F98B-EEBD-488E-88B7-9DDD8F0FBB35}" type="pres">
      <dgm:prSet presAssocID="{72DD889A-39C5-4BC4-B6D6-4E42B7602935}" presName="parenttext" presStyleLbl="revTx" presStyleIdx="0" presStyleCnt="1" custScaleX="111220" custScaleY="416462">
        <dgm:presLayoutVars>
          <dgm:chMax/>
          <dgm:chPref val="2"/>
          <dgm:bulletEnabled val="1"/>
        </dgm:presLayoutVars>
      </dgm:prSet>
      <dgm:spPr/>
    </dgm:pt>
    <dgm:pt modelId="{5695ADF5-CD22-4B6F-B014-342A8ECC66E9}" type="pres">
      <dgm:prSet presAssocID="{72DD889A-39C5-4BC4-B6D6-4E42B7602935}" presName="parallelogramComposite" presStyleCnt="0"/>
      <dgm:spPr/>
    </dgm:pt>
    <dgm:pt modelId="{6DFF84B1-4459-49E6-9953-8281699E6140}" type="pres">
      <dgm:prSet presAssocID="{72DD889A-39C5-4BC4-B6D6-4E42B7602935}" presName="parallelogram1" presStyleLbl="alignNode1" presStyleIdx="0" presStyleCnt="7"/>
      <dgm:spPr/>
    </dgm:pt>
    <dgm:pt modelId="{6F3CD858-D1B0-462D-960D-D90C21860009}" type="pres">
      <dgm:prSet presAssocID="{72DD889A-39C5-4BC4-B6D6-4E42B7602935}" presName="parallelogram2" presStyleLbl="alignNode1" presStyleIdx="1" presStyleCnt="7"/>
      <dgm:spPr/>
    </dgm:pt>
    <dgm:pt modelId="{DF1BF961-ECA2-4805-ACA4-50E8655BA8F0}" type="pres">
      <dgm:prSet presAssocID="{72DD889A-39C5-4BC4-B6D6-4E42B7602935}" presName="parallelogram3" presStyleLbl="alignNode1" presStyleIdx="2" presStyleCnt="7"/>
      <dgm:spPr/>
    </dgm:pt>
    <dgm:pt modelId="{CC321627-3135-41D9-8129-A2AC7DC6948D}" type="pres">
      <dgm:prSet presAssocID="{72DD889A-39C5-4BC4-B6D6-4E42B7602935}" presName="parallelogram4" presStyleLbl="alignNode1" presStyleIdx="3" presStyleCnt="7"/>
      <dgm:spPr/>
    </dgm:pt>
    <dgm:pt modelId="{879A2CF4-9DB1-4B47-AB82-8AC9D3BB2DDF}" type="pres">
      <dgm:prSet presAssocID="{72DD889A-39C5-4BC4-B6D6-4E42B7602935}" presName="parallelogram5" presStyleLbl="alignNode1" presStyleIdx="4" presStyleCnt="7"/>
      <dgm:spPr/>
    </dgm:pt>
    <dgm:pt modelId="{DB8744D3-494C-485B-9AEC-A11EDDF203BD}" type="pres">
      <dgm:prSet presAssocID="{72DD889A-39C5-4BC4-B6D6-4E42B7602935}" presName="parallelogram6" presStyleLbl="alignNode1" presStyleIdx="5" presStyleCnt="7"/>
      <dgm:spPr/>
    </dgm:pt>
    <dgm:pt modelId="{7C4F27D4-24F0-4766-A2DE-DF266EE8FB3B}" type="pres">
      <dgm:prSet presAssocID="{72DD889A-39C5-4BC4-B6D6-4E42B7602935}" presName="parallelogram7" presStyleLbl="alignNode1" presStyleIdx="6" presStyleCnt="7"/>
      <dgm:spPr/>
    </dgm:pt>
  </dgm:ptLst>
  <dgm:cxnLst>
    <dgm:cxn modelId="{E85CFF0E-CE3F-4223-A4C4-BD22A515AACB}" type="presOf" srcId="{052D6776-06C5-413A-B2D4-66533004E0BA}" destId="{70B98E17-22D5-4BE4-973F-B31C11378B9A}" srcOrd="0" destOrd="0" presId="urn:microsoft.com/office/officeart/2008/layout/VerticalAccentList"/>
    <dgm:cxn modelId="{A67C1617-4FCA-4306-AD82-A41C367AF74E}" type="presOf" srcId="{72DD889A-39C5-4BC4-B6D6-4E42B7602935}" destId="{8F27F98B-EEBD-488E-88B7-9DDD8F0FBB35}" srcOrd="0" destOrd="0" presId="urn:microsoft.com/office/officeart/2008/layout/VerticalAccentList"/>
    <dgm:cxn modelId="{7F51BA9D-C056-4C50-93C5-F091CC9CB158}" srcId="{052D6776-06C5-413A-B2D4-66533004E0BA}" destId="{72DD889A-39C5-4BC4-B6D6-4E42B7602935}" srcOrd="0" destOrd="0" parTransId="{F21F2933-B6D4-44FF-A8D7-3FF3471845AD}" sibTransId="{982D84CB-D770-4010-AABB-FBF5C164B8D9}"/>
    <dgm:cxn modelId="{28FEC2FE-CA89-42BD-A900-AA4EF8945C41}" type="presParOf" srcId="{70B98E17-22D5-4BE4-973F-B31C11378B9A}" destId="{10E1DC69-7A63-4351-BD74-298BADA8CB28}" srcOrd="0" destOrd="0" presId="urn:microsoft.com/office/officeart/2008/layout/VerticalAccentList"/>
    <dgm:cxn modelId="{B754A413-1119-4C76-BB98-F86544B0A2B2}" type="presParOf" srcId="{10E1DC69-7A63-4351-BD74-298BADA8CB28}" destId="{8F27F98B-EEBD-488E-88B7-9DDD8F0FBB35}" srcOrd="0" destOrd="0" presId="urn:microsoft.com/office/officeart/2008/layout/VerticalAccentList"/>
    <dgm:cxn modelId="{44872FA4-3BEB-4803-AE48-E35CFCEE906F}" type="presParOf" srcId="{70B98E17-22D5-4BE4-973F-B31C11378B9A}" destId="{5695ADF5-CD22-4B6F-B014-342A8ECC66E9}" srcOrd="1" destOrd="0" presId="urn:microsoft.com/office/officeart/2008/layout/VerticalAccentList"/>
    <dgm:cxn modelId="{D8844C07-C2A5-4177-9EA7-E3A56D161B8D}" type="presParOf" srcId="{5695ADF5-CD22-4B6F-B014-342A8ECC66E9}" destId="{6DFF84B1-4459-49E6-9953-8281699E6140}" srcOrd="0" destOrd="0" presId="urn:microsoft.com/office/officeart/2008/layout/VerticalAccentList"/>
    <dgm:cxn modelId="{61A4F7AE-F08D-42B4-85DD-D17104B5FEC3}" type="presParOf" srcId="{5695ADF5-CD22-4B6F-B014-342A8ECC66E9}" destId="{6F3CD858-D1B0-462D-960D-D90C21860009}" srcOrd="1" destOrd="0" presId="urn:microsoft.com/office/officeart/2008/layout/VerticalAccentList"/>
    <dgm:cxn modelId="{7FB375F1-12C3-439A-AE12-74FAA2130AD0}" type="presParOf" srcId="{5695ADF5-CD22-4B6F-B014-342A8ECC66E9}" destId="{DF1BF961-ECA2-4805-ACA4-50E8655BA8F0}" srcOrd="2" destOrd="0" presId="urn:microsoft.com/office/officeart/2008/layout/VerticalAccentList"/>
    <dgm:cxn modelId="{9E1AB22F-3B7C-4719-8B98-9191BFCDB6E1}" type="presParOf" srcId="{5695ADF5-CD22-4B6F-B014-342A8ECC66E9}" destId="{CC321627-3135-41D9-8129-A2AC7DC6948D}" srcOrd="3" destOrd="0" presId="urn:microsoft.com/office/officeart/2008/layout/VerticalAccentList"/>
    <dgm:cxn modelId="{77AF5CB9-21C5-468B-9FBA-A36C8AC1F1BE}" type="presParOf" srcId="{5695ADF5-CD22-4B6F-B014-342A8ECC66E9}" destId="{879A2CF4-9DB1-4B47-AB82-8AC9D3BB2DDF}" srcOrd="4" destOrd="0" presId="urn:microsoft.com/office/officeart/2008/layout/VerticalAccentList"/>
    <dgm:cxn modelId="{D8E3B62B-2E53-4216-BB9E-3EF96B8ABDD3}" type="presParOf" srcId="{5695ADF5-CD22-4B6F-B014-342A8ECC66E9}" destId="{DB8744D3-494C-485B-9AEC-A11EDDF203BD}" srcOrd="5" destOrd="0" presId="urn:microsoft.com/office/officeart/2008/layout/VerticalAccentList"/>
    <dgm:cxn modelId="{F258A08D-82EE-4BAD-A6FF-7F6984B95AF3}" type="presParOf" srcId="{5695ADF5-CD22-4B6F-B014-342A8ECC66E9}" destId="{7C4F27D4-24F0-4766-A2DE-DF266EE8FB3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435EBC-B623-4EA6-9CBD-13E93DA77A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45C50-357E-4FAC-B4E0-BBB6AA8EAB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vert="vert270" anchor="ctr" anchorCtr="0"/>
        <a:lstStyle/>
        <a:p>
          <a:pPr algn="ctr"/>
          <a:r>
            <a:rPr lang="ru-RU" sz="2000" dirty="0">
              <a:latin typeface="Times New Roman" pitchFamily="18" charset="0"/>
              <a:cs typeface="Times New Roman" pitchFamily="18" charset="0"/>
            </a:rPr>
            <a:t>Содержание работы</a:t>
          </a:r>
        </a:p>
      </dgm:t>
    </dgm:pt>
    <dgm:pt modelId="{4062A8DA-B7EA-4FCC-88EF-AFC277F7A573}" type="parTrans" cxnId="{3B3C49C2-3467-4798-9873-C141BA71B62F}">
      <dgm:prSet/>
      <dgm:spPr/>
      <dgm:t>
        <a:bodyPr/>
        <a:lstStyle/>
        <a:p>
          <a:endParaRPr lang="ru-RU"/>
        </a:p>
      </dgm:t>
    </dgm:pt>
    <dgm:pt modelId="{C5583558-A39B-4D0F-AB62-5B5A2B831189}" type="sibTrans" cxnId="{3B3C49C2-3467-4798-9873-C141BA71B62F}">
      <dgm:prSet/>
      <dgm:spPr/>
      <dgm:t>
        <a:bodyPr/>
        <a:lstStyle/>
        <a:p>
          <a:endParaRPr lang="ru-RU"/>
        </a:p>
      </dgm:t>
    </dgm:pt>
    <dgm:pt modelId="{AC3A1C48-A4F2-4DD0-86F3-FB3F247EEF26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2000" b="1" dirty="0"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: формирование навыков общения со сверстниками у детей дошкольного возраста с РАС</a:t>
          </a:r>
          <a:endParaRPr lang="ru-RU" sz="2000" dirty="0"/>
        </a:p>
      </dgm:t>
    </dgm:pt>
    <dgm:pt modelId="{B9381886-5598-43A9-8250-FB4FA524728F}" type="parTrans" cxnId="{1D4FC4F6-9EEF-4913-B532-3F3B20516336}">
      <dgm:prSet/>
      <dgm:spPr/>
      <dgm:t>
        <a:bodyPr/>
        <a:lstStyle/>
        <a:p>
          <a:endParaRPr lang="ru-RU"/>
        </a:p>
      </dgm:t>
    </dgm:pt>
    <dgm:pt modelId="{1CCEC9FE-6261-4AE5-BEC3-F777DE78F8CF}" type="sibTrans" cxnId="{1D4FC4F6-9EEF-4913-B532-3F3B20516336}">
      <dgm:prSet/>
      <dgm:spPr/>
      <dgm:t>
        <a:bodyPr/>
        <a:lstStyle/>
        <a:p>
          <a:endParaRPr lang="ru-RU"/>
        </a:p>
      </dgm:t>
    </dgm:pt>
    <dgm:pt modelId="{7AB4F733-A81D-4C39-B947-BDFBC5D3A925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Участники: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дети, педагоги ДОО, родители</a:t>
          </a:r>
          <a:endParaRPr lang="ru-RU" sz="2000" dirty="0"/>
        </a:p>
      </dgm:t>
    </dgm:pt>
    <dgm:pt modelId="{1C89919B-0546-492C-9054-6048A5C8421F}" type="parTrans" cxnId="{F8621103-9480-4572-99F8-B270EBC1E48D}">
      <dgm:prSet/>
      <dgm:spPr/>
      <dgm:t>
        <a:bodyPr/>
        <a:lstStyle/>
        <a:p>
          <a:endParaRPr lang="ru-RU"/>
        </a:p>
      </dgm:t>
    </dgm:pt>
    <dgm:pt modelId="{FC024BA3-CBB0-4636-82E3-6F9BECC5137F}" type="sibTrans" cxnId="{F8621103-9480-4572-99F8-B270EBC1E48D}">
      <dgm:prSet/>
      <dgm:spPr/>
      <dgm:t>
        <a:bodyPr/>
        <a:lstStyle/>
        <a:p>
          <a:endParaRPr lang="ru-RU"/>
        </a:p>
      </dgm:t>
    </dgm:pt>
    <dgm:pt modelId="{66709E09-3652-4551-8F22-560EED4D7E34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Специалисты ДОО: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учитель-дефектолог, психолог, учитель-логопед, музыкальный руководитель.</a:t>
          </a:r>
        </a:p>
      </dgm:t>
    </dgm:pt>
    <dgm:pt modelId="{8E576E70-29BE-4D27-AD73-FD3FCAEF69FD}" type="parTrans" cxnId="{F4BADBFA-7D35-4E2D-A4A5-60ECF4E9D3A7}">
      <dgm:prSet/>
      <dgm:spPr/>
      <dgm:t>
        <a:bodyPr/>
        <a:lstStyle/>
        <a:p>
          <a:endParaRPr lang="ru-RU"/>
        </a:p>
      </dgm:t>
    </dgm:pt>
    <dgm:pt modelId="{98131C2D-A5D0-4B36-9007-B773040C50BF}" type="sibTrans" cxnId="{F4BADBFA-7D35-4E2D-A4A5-60ECF4E9D3A7}">
      <dgm:prSet/>
      <dgm:spPr/>
      <dgm:t>
        <a:bodyPr/>
        <a:lstStyle/>
        <a:p>
          <a:endParaRPr lang="ru-RU"/>
        </a:p>
      </dgm:t>
    </dgm:pt>
    <dgm:pt modelId="{43ABE972-9D42-4960-8396-23C469DF5747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Формы работы с детьми: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индивидуальные и групповые коррекционные занятия (дефектолог, психолог, логопед), общеобразовательные занятия (воспитатель, музыкальный руководитель), в режимных моментах, в самостоятельной деятельности детей (воспитатели)</a:t>
          </a:r>
        </a:p>
      </dgm:t>
    </dgm:pt>
    <dgm:pt modelId="{4D141F22-AC1A-4779-933D-A458061E30C9}" type="parTrans" cxnId="{F6B27491-F2F3-4E9F-959A-E925B3A9ADB5}">
      <dgm:prSet/>
      <dgm:spPr/>
      <dgm:t>
        <a:bodyPr/>
        <a:lstStyle/>
        <a:p>
          <a:endParaRPr lang="ru-RU"/>
        </a:p>
      </dgm:t>
    </dgm:pt>
    <dgm:pt modelId="{A6903FD8-BBE0-4192-8D14-F822210D565B}" type="sibTrans" cxnId="{F6B27491-F2F3-4E9F-959A-E925B3A9ADB5}">
      <dgm:prSet/>
      <dgm:spPr/>
      <dgm:t>
        <a:bodyPr/>
        <a:lstStyle/>
        <a:p>
          <a:endParaRPr lang="ru-RU"/>
        </a:p>
      </dgm:t>
    </dgm:pt>
    <dgm:pt modelId="{AFE65271-A690-4131-A693-204A827A38B4}" type="pres">
      <dgm:prSet presAssocID="{08435EBC-B623-4EA6-9CBD-13E93DA77AEE}" presName="vert0" presStyleCnt="0">
        <dgm:presLayoutVars>
          <dgm:dir/>
          <dgm:animOne val="branch"/>
          <dgm:animLvl val="lvl"/>
        </dgm:presLayoutVars>
      </dgm:prSet>
      <dgm:spPr/>
    </dgm:pt>
    <dgm:pt modelId="{2F0B312D-0341-443A-B0FA-4605C0E00923}" type="pres">
      <dgm:prSet presAssocID="{0B445C50-357E-4FAC-B4E0-BBB6AA8EAB3D}" presName="thickLine" presStyleLbl="alignNode1" presStyleIdx="0" presStyleCnt="1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880ED77-66F9-4778-A7E8-0CAB742D090A}" type="pres">
      <dgm:prSet presAssocID="{0B445C50-357E-4FAC-B4E0-BBB6AA8EAB3D}" presName="horz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E3EF167-630F-45E3-9133-10D0E3D8F485}" type="pres">
      <dgm:prSet presAssocID="{0B445C50-357E-4FAC-B4E0-BBB6AA8EAB3D}" presName="tx1" presStyleLbl="revTx" presStyleIdx="0" presStyleCnt="5" custScaleX="42361"/>
      <dgm:spPr/>
    </dgm:pt>
    <dgm:pt modelId="{20431BF0-3186-4F5E-8480-ABB6174DFC99}" type="pres">
      <dgm:prSet presAssocID="{0B445C50-357E-4FAC-B4E0-BBB6AA8EAB3D}" presName="ver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8C32D04-CCB3-4097-8189-266BD1EF8DF9}" type="pres">
      <dgm:prSet presAssocID="{AC3A1C48-A4F2-4DD0-86F3-FB3F247EEF26}" presName="vertSpace2a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2BE7DE8-D301-4A81-B434-592E9CB560E9}" type="pres">
      <dgm:prSet presAssocID="{AC3A1C48-A4F2-4DD0-86F3-FB3F247EEF26}" presName="horz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C695657-A0CA-4BDF-A8D6-A7B783215FE4}" type="pres">
      <dgm:prSet presAssocID="{AC3A1C48-A4F2-4DD0-86F3-FB3F247EEF26}" presName="horzSpac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776180D-05AD-487D-9B19-D8715A3AF6E3}" type="pres">
      <dgm:prSet presAssocID="{AC3A1C48-A4F2-4DD0-86F3-FB3F247EEF26}" presName="tx2" presStyleLbl="revTx" presStyleIdx="1" presStyleCnt="5" custScaleX="110615"/>
      <dgm:spPr/>
    </dgm:pt>
    <dgm:pt modelId="{D7B1464C-8656-412F-AD11-A7E6E0114BE5}" type="pres">
      <dgm:prSet presAssocID="{AC3A1C48-A4F2-4DD0-86F3-FB3F247EEF26}" presName="ver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831FC23-CB3A-4A16-969A-09FDFEC25BB7}" type="pres">
      <dgm:prSet presAssocID="{AC3A1C48-A4F2-4DD0-86F3-FB3F247EEF26}" presName="thinLine2b" presStyleLbl="callout" presStyleIdx="0" presStyleCnt="4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941CF01-8942-4CD3-87D9-A383AED42B2B}" type="pres">
      <dgm:prSet presAssocID="{AC3A1C48-A4F2-4DD0-86F3-FB3F247EEF26}" presName="vertSpace2b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45543F7-492A-4DD5-B1F5-F2A41CCEE5A3}" type="pres">
      <dgm:prSet presAssocID="{7AB4F733-A81D-4C39-B947-BDFBC5D3A925}" presName="horz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1D6F8BB-E75B-4F45-AB23-90BA8B343E21}" type="pres">
      <dgm:prSet presAssocID="{7AB4F733-A81D-4C39-B947-BDFBC5D3A925}" presName="horzSpac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977F260-6B9E-481D-926A-F46737148A4B}" type="pres">
      <dgm:prSet presAssocID="{7AB4F733-A81D-4C39-B947-BDFBC5D3A925}" presName="tx2" presStyleLbl="revTx" presStyleIdx="2" presStyleCnt="5"/>
      <dgm:spPr/>
    </dgm:pt>
    <dgm:pt modelId="{F7CB43F8-C146-4FF7-A25A-52C33CA5DCC7}" type="pres">
      <dgm:prSet presAssocID="{7AB4F733-A81D-4C39-B947-BDFBC5D3A925}" presName="ver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BB8E440-85D7-432C-80D6-B85C5E7E239E}" type="pres">
      <dgm:prSet presAssocID="{7AB4F733-A81D-4C39-B947-BDFBC5D3A925}" presName="thinLine2b" presStyleLbl="callout" presStyleIdx="1" presStyleCnt="4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8D70151-C23D-44F4-AC39-822396562F16}" type="pres">
      <dgm:prSet presAssocID="{7AB4F733-A81D-4C39-B947-BDFBC5D3A925}" presName="vertSpace2b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C04965D-F0F0-45EE-BDF7-30A6ABCF0784}" type="pres">
      <dgm:prSet presAssocID="{66709E09-3652-4551-8F22-560EED4D7E34}" presName="horz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407D31A2-6E39-456E-BA56-FF253C6DC84E}" type="pres">
      <dgm:prSet presAssocID="{66709E09-3652-4551-8F22-560EED4D7E34}" presName="horzSpac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3A19295-405D-4508-B48C-A3343CCC427A}" type="pres">
      <dgm:prSet presAssocID="{66709E09-3652-4551-8F22-560EED4D7E34}" presName="tx2" presStyleLbl="revTx" presStyleIdx="3" presStyleCnt="5"/>
      <dgm:spPr/>
    </dgm:pt>
    <dgm:pt modelId="{E0AEB43F-66F5-444A-9508-54DCB9C9B1CD}" type="pres">
      <dgm:prSet presAssocID="{66709E09-3652-4551-8F22-560EED4D7E34}" presName="ver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04CA240-0416-4BBB-9057-15EF45D4FAC3}" type="pres">
      <dgm:prSet presAssocID="{66709E09-3652-4551-8F22-560EED4D7E34}" presName="thinLine2b" presStyleLbl="callout" presStyleIdx="2" presStyleCnt="4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3AB5DCF-B7C4-49AC-B84B-CE2CB3ACE348}" type="pres">
      <dgm:prSet presAssocID="{66709E09-3652-4551-8F22-560EED4D7E34}" presName="vertSpace2b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273749D-FFEC-4AAD-831D-D8A0347FCECD}" type="pres">
      <dgm:prSet presAssocID="{43ABE972-9D42-4960-8396-23C469DF5747}" presName="horz2" presStyleCnt="0"/>
      <dgm:spPr/>
    </dgm:pt>
    <dgm:pt modelId="{29EFDEE3-81E8-4363-876E-3CE72C547370}" type="pres">
      <dgm:prSet presAssocID="{43ABE972-9D42-4960-8396-23C469DF5747}" presName="horzSpace2" presStyleCnt="0"/>
      <dgm:spPr/>
    </dgm:pt>
    <dgm:pt modelId="{9AE72565-C061-4B07-8218-A5BB21D1EFEF}" type="pres">
      <dgm:prSet presAssocID="{43ABE972-9D42-4960-8396-23C469DF5747}" presName="tx2" presStyleLbl="revTx" presStyleIdx="4" presStyleCnt="5" custScaleX="118523" custScaleY="140936"/>
      <dgm:spPr/>
    </dgm:pt>
    <dgm:pt modelId="{16F566B8-40BE-4527-9946-5BC1E26D5330}" type="pres">
      <dgm:prSet presAssocID="{43ABE972-9D42-4960-8396-23C469DF5747}" presName="vert2" presStyleCnt="0"/>
      <dgm:spPr/>
    </dgm:pt>
    <dgm:pt modelId="{A45F9ED3-F788-481F-8745-CD1D01FA7985}" type="pres">
      <dgm:prSet presAssocID="{43ABE972-9D42-4960-8396-23C469DF5747}" presName="thinLine2b" presStyleLbl="callout" presStyleIdx="3" presStyleCnt="4"/>
      <dgm:spPr>
        <a:ln>
          <a:solidFill>
            <a:srgbClr val="92D050"/>
          </a:solidFill>
        </a:ln>
      </dgm:spPr>
    </dgm:pt>
    <dgm:pt modelId="{48255C7C-4B42-49D1-8FB8-C88DBABCEE73}" type="pres">
      <dgm:prSet presAssocID="{43ABE972-9D42-4960-8396-23C469DF5747}" presName="vertSpace2b" presStyleCnt="0"/>
      <dgm:spPr/>
    </dgm:pt>
  </dgm:ptLst>
  <dgm:cxnLst>
    <dgm:cxn modelId="{F8621103-9480-4572-99F8-B270EBC1E48D}" srcId="{0B445C50-357E-4FAC-B4E0-BBB6AA8EAB3D}" destId="{7AB4F733-A81D-4C39-B947-BDFBC5D3A925}" srcOrd="1" destOrd="0" parTransId="{1C89919B-0546-492C-9054-6048A5C8421F}" sibTransId="{FC024BA3-CBB0-4636-82E3-6F9BECC5137F}"/>
    <dgm:cxn modelId="{9277A511-C42F-4331-BEA9-BD5091B36C2D}" type="presOf" srcId="{43ABE972-9D42-4960-8396-23C469DF5747}" destId="{9AE72565-C061-4B07-8218-A5BB21D1EFEF}" srcOrd="0" destOrd="0" presId="urn:microsoft.com/office/officeart/2008/layout/LinedList"/>
    <dgm:cxn modelId="{0E9A8A1E-94DF-4934-A462-53E1076039B5}" type="presOf" srcId="{AC3A1C48-A4F2-4DD0-86F3-FB3F247EEF26}" destId="{3776180D-05AD-487D-9B19-D8715A3AF6E3}" srcOrd="0" destOrd="0" presId="urn:microsoft.com/office/officeart/2008/layout/LinedList"/>
    <dgm:cxn modelId="{C3504625-774D-494D-85ED-5B320DB206C0}" type="presOf" srcId="{0B445C50-357E-4FAC-B4E0-BBB6AA8EAB3D}" destId="{DE3EF167-630F-45E3-9133-10D0E3D8F485}" srcOrd="0" destOrd="0" presId="urn:microsoft.com/office/officeart/2008/layout/LinedList"/>
    <dgm:cxn modelId="{5F5DFA5D-01D5-4706-8AF1-839681AC8FC0}" type="presOf" srcId="{66709E09-3652-4551-8F22-560EED4D7E34}" destId="{C3A19295-405D-4508-B48C-A3343CCC427A}" srcOrd="0" destOrd="0" presId="urn:microsoft.com/office/officeart/2008/layout/LinedList"/>
    <dgm:cxn modelId="{50568360-CD90-4BE9-AE90-7797C78F7E27}" type="presOf" srcId="{7AB4F733-A81D-4C39-B947-BDFBC5D3A925}" destId="{3977F260-6B9E-481D-926A-F46737148A4B}" srcOrd="0" destOrd="0" presId="urn:microsoft.com/office/officeart/2008/layout/LinedList"/>
    <dgm:cxn modelId="{F6B27491-F2F3-4E9F-959A-E925B3A9ADB5}" srcId="{0B445C50-357E-4FAC-B4E0-BBB6AA8EAB3D}" destId="{43ABE972-9D42-4960-8396-23C469DF5747}" srcOrd="3" destOrd="0" parTransId="{4D141F22-AC1A-4779-933D-A458061E30C9}" sibTransId="{A6903FD8-BBE0-4192-8D14-F822210D565B}"/>
    <dgm:cxn modelId="{3B3C49C2-3467-4798-9873-C141BA71B62F}" srcId="{08435EBC-B623-4EA6-9CBD-13E93DA77AEE}" destId="{0B445C50-357E-4FAC-B4E0-BBB6AA8EAB3D}" srcOrd="0" destOrd="0" parTransId="{4062A8DA-B7EA-4FCC-88EF-AFC277F7A573}" sibTransId="{C5583558-A39B-4D0F-AB62-5B5A2B831189}"/>
    <dgm:cxn modelId="{E5754CE3-7E8E-4F5C-B9B1-3C1D8B463416}" type="presOf" srcId="{08435EBC-B623-4EA6-9CBD-13E93DA77AEE}" destId="{AFE65271-A690-4131-A693-204A827A38B4}" srcOrd="0" destOrd="0" presId="urn:microsoft.com/office/officeart/2008/layout/LinedList"/>
    <dgm:cxn modelId="{1D4FC4F6-9EEF-4913-B532-3F3B20516336}" srcId="{0B445C50-357E-4FAC-B4E0-BBB6AA8EAB3D}" destId="{AC3A1C48-A4F2-4DD0-86F3-FB3F247EEF26}" srcOrd="0" destOrd="0" parTransId="{B9381886-5598-43A9-8250-FB4FA524728F}" sibTransId="{1CCEC9FE-6261-4AE5-BEC3-F777DE78F8CF}"/>
    <dgm:cxn modelId="{F4BADBFA-7D35-4E2D-A4A5-60ECF4E9D3A7}" srcId="{0B445C50-357E-4FAC-B4E0-BBB6AA8EAB3D}" destId="{66709E09-3652-4551-8F22-560EED4D7E34}" srcOrd="2" destOrd="0" parTransId="{8E576E70-29BE-4D27-AD73-FD3FCAEF69FD}" sibTransId="{98131C2D-A5D0-4B36-9007-B773040C50BF}"/>
    <dgm:cxn modelId="{E9153AA7-E517-43CE-BFF1-5B67D964F56E}" type="presParOf" srcId="{AFE65271-A690-4131-A693-204A827A38B4}" destId="{2F0B312D-0341-443A-B0FA-4605C0E00923}" srcOrd="0" destOrd="0" presId="urn:microsoft.com/office/officeart/2008/layout/LinedList"/>
    <dgm:cxn modelId="{BD9B6825-DFAD-4B74-9611-C99C39E8EEC8}" type="presParOf" srcId="{AFE65271-A690-4131-A693-204A827A38B4}" destId="{F880ED77-66F9-4778-A7E8-0CAB742D090A}" srcOrd="1" destOrd="0" presId="urn:microsoft.com/office/officeart/2008/layout/LinedList"/>
    <dgm:cxn modelId="{1203623C-0649-41E9-BFB2-E9C4E14AEB92}" type="presParOf" srcId="{F880ED77-66F9-4778-A7E8-0CAB742D090A}" destId="{DE3EF167-630F-45E3-9133-10D0E3D8F485}" srcOrd="0" destOrd="0" presId="urn:microsoft.com/office/officeart/2008/layout/LinedList"/>
    <dgm:cxn modelId="{990A39EB-DEF1-459E-9EAC-F304FB3CD473}" type="presParOf" srcId="{F880ED77-66F9-4778-A7E8-0CAB742D090A}" destId="{20431BF0-3186-4F5E-8480-ABB6174DFC99}" srcOrd="1" destOrd="0" presId="urn:microsoft.com/office/officeart/2008/layout/LinedList"/>
    <dgm:cxn modelId="{C9DC204A-F024-4749-862A-68FE9277C730}" type="presParOf" srcId="{20431BF0-3186-4F5E-8480-ABB6174DFC99}" destId="{68C32D04-CCB3-4097-8189-266BD1EF8DF9}" srcOrd="0" destOrd="0" presId="urn:microsoft.com/office/officeart/2008/layout/LinedList"/>
    <dgm:cxn modelId="{48D44112-BD4D-4AEE-946B-0A7BAFFC6F82}" type="presParOf" srcId="{20431BF0-3186-4F5E-8480-ABB6174DFC99}" destId="{12BE7DE8-D301-4A81-B434-592E9CB560E9}" srcOrd="1" destOrd="0" presId="urn:microsoft.com/office/officeart/2008/layout/LinedList"/>
    <dgm:cxn modelId="{B1CAFDDF-AFAA-4A9B-BC88-6617CD5E82BA}" type="presParOf" srcId="{12BE7DE8-D301-4A81-B434-592E9CB560E9}" destId="{6C695657-A0CA-4BDF-A8D6-A7B783215FE4}" srcOrd="0" destOrd="0" presId="urn:microsoft.com/office/officeart/2008/layout/LinedList"/>
    <dgm:cxn modelId="{0E051FC9-EC73-4FF7-906F-0365F76C4499}" type="presParOf" srcId="{12BE7DE8-D301-4A81-B434-592E9CB560E9}" destId="{3776180D-05AD-487D-9B19-D8715A3AF6E3}" srcOrd="1" destOrd="0" presId="urn:microsoft.com/office/officeart/2008/layout/LinedList"/>
    <dgm:cxn modelId="{D5C34C80-C8A2-4C4F-8B8A-907A71BD40E8}" type="presParOf" srcId="{12BE7DE8-D301-4A81-B434-592E9CB560E9}" destId="{D7B1464C-8656-412F-AD11-A7E6E0114BE5}" srcOrd="2" destOrd="0" presId="urn:microsoft.com/office/officeart/2008/layout/LinedList"/>
    <dgm:cxn modelId="{EB704A43-167A-4D42-BC16-9A8217CE2E10}" type="presParOf" srcId="{20431BF0-3186-4F5E-8480-ABB6174DFC99}" destId="{C831FC23-CB3A-4A16-969A-09FDFEC25BB7}" srcOrd="2" destOrd="0" presId="urn:microsoft.com/office/officeart/2008/layout/LinedList"/>
    <dgm:cxn modelId="{CC13CAD4-CFB7-4108-B14C-BA2B25457507}" type="presParOf" srcId="{20431BF0-3186-4F5E-8480-ABB6174DFC99}" destId="{F941CF01-8942-4CD3-87D9-A383AED42B2B}" srcOrd="3" destOrd="0" presId="urn:microsoft.com/office/officeart/2008/layout/LinedList"/>
    <dgm:cxn modelId="{B64825BA-AF63-436B-AC2B-A69981DB7CBE}" type="presParOf" srcId="{20431BF0-3186-4F5E-8480-ABB6174DFC99}" destId="{545543F7-492A-4DD5-B1F5-F2A41CCEE5A3}" srcOrd="4" destOrd="0" presId="urn:microsoft.com/office/officeart/2008/layout/LinedList"/>
    <dgm:cxn modelId="{BBE4EAA3-889B-4AAC-8E7E-8DB03314672A}" type="presParOf" srcId="{545543F7-492A-4DD5-B1F5-F2A41CCEE5A3}" destId="{21D6F8BB-E75B-4F45-AB23-90BA8B343E21}" srcOrd="0" destOrd="0" presId="urn:microsoft.com/office/officeart/2008/layout/LinedList"/>
    <dgm:cxn modelId="{016B003B-49E3-4A75-90C0-2D2F20BE0870}" type="presParOf" srcId="{545543F7-492A-4DD5-B1F5-F2A41CCEE5A3}" destId="{3977F260-6B9E-481D-926A-F46737148A4B}" srcOrd="1" destOrd="0" presId="urn:microsoft.com/office/officeart/2008/layout/LinedList"/>
    <dgm:cxn modelId="{25625910-7945-4471-AE96-EA3E6D0FFFFA}" type="presParOf" srcId="{545543F7-492A-4DD5-B1F5-F2A41CCEE5A3}" destId="{F7CB43F8-C146-4FF7-A25A-52C33CA5DCC7}" srcOrd="2" destOrd="0" presId="urn:microsoft.com/office/officeart/2008/layout/LinedList"/>
    <dgm:cxn modelId="{688B2AE8-1A68-4AFA-99EB-19251E600BEC}" type="presParOf" srcId="{20431BF0-3186-4F5E-8480-ABB6174DFC99}" destId="{BBB8E440-85D7-432C-80D6-B85C5E7E239E}" srcOrd="5" destOrd="0" presId="urn:microsoft.com/office/officeart/2008/layout/LinedList"/>
    <dgm:cxn modelId="{3AC5702E-9FF7-40A2-9D9C-382B1CCB3EFB}" type="presParOf" srcId="{20431BF0-3186-4F5E-8480-ABB6174DFC99}" destId="{68D70151-C23D-44F4-AC39-822396562F16}" srcOrd="6" destOrd="0" presId="urn:microsoft.com/office/officeart/2008/layout/LinedList"/>
    <dgm:cxn modelId="{6FCC295B-14D0-42C6-B70B-592982119846}" type="presParOf" srcId="{20431BF0-3186-4F5E-8480-ABB6174DFC99}" destId="{7C04965D-F0F0-45EE-BDF7-30A6ABCF0784}" srcOrd="7" destOrd="0" presId="urn:microsoft.com/office/officeart/2008/layout/LinedList"/>
    <dgm:cxn modelId="{67CD11FD-9B5E-47AB-A422-F925D4A8B338}" type="presParOf" srcId="{7C04965D-F0F0-45EE-BDF7-30A6ABCF0784}" destId="{407D31A2-6E39-456E-BA56-FF253C6DC84E}" srcOrd="0" destOrd="0" presId="urn:microsoft.com/office/officeart/2008/layout/LinedList"/>
    <dgm:cxn modelId="{6406514F-FCD5-4FF6-80D4-901C9FB3B859}" type="presParOf" srcId="{7C04965D-F0F0-45EE-BDF7-30A6ABCF0784}" destId="{C3A19295-405D-4508-B48C-A3343CCC427A}" srcOrd="1" destOrd="0" presId="urn:microsoft.com/office/officeart/2008/layout/LinedList"/>
    <dgm:cxn modelId="{3CFE41FA-AE2C-4837-926D-14B9084440BD}" type="presParOf" srcId="{7C04965D-F0F0-45EE-BDF7-30A6ABCF0784}" destId="{E0AEB43F-66F5-444A-9508-54DCB9C9B1CD}" srcOrd="2" destOrd="0" presId="urn:microsoft.com/office/officeart/2008/layout/LinedList"/>
    <dgm:cxn modelId="{FAD386F8-0072-4695-AB60-FCAD6AEB8B4A}" type="presParOf" srcId="{20431BF0-3186-4F5E-8480-ABB6174DFC99}" destId="{004CA240-0416-4BBB-9057-15EF45D4FAC3}" srcOrd="8" destOrd="0" presId="urn:microsoft.com/office/officeart/2008/layout/LinedList"/>
    <dgm:cxn modelId="{37ECDF9A-0A8E-4480-8787-1DC07FE15884}" type="presParOf" srcId="{20431BF0-3186-4F5E-8480-ABB6174DFC99}" destId="{13AB5DCF-B7C4-49AC-B84B-CE2CB3ACE348}" srcOrd="9" destOrd="0" presId="urn:microsoft.com/office/officeart/2008/layout/LinedList"/>
    <dgm:cxn modelId="{63B492D4-904B-4D9B-976B-45017C5B4894}" type="presParOf" srcId="{20431BF0-3186-4F5E-8480-ABB6174DFC99}" destId="{5273749D-FFEC-4AAD-831D-D8A0347FCECD}" srcOrd="10" destOrd="0" presId="urn:microsoft.com/office/officeart/2008/layout/LinedList"/>
    <dgm:cxn modelId="{D5093C4E-9B4C-4DC8-A305-1BF833E6214F}" type="presParOf" srcId="{5273749D-FFEC-4AAD-831D-D8A0347FCECD}" destId="{29EFDEE3-81E8-4363-876E-3CE72C547370}" srcOrd="0" destOrd="0" presId="urn:microsoft.com/office/officeart/2008/layout/LinedList"/>
    <dgm:cxn modelId="{8D013088-5BF6-4957-9813-968E2A5226F6}" type="presParOf" srcId="{5273749D-FFEC-4AAD-831D-D8A0347FCECD}" destId="{9AE72565-C061-4B07-8218-A5BB21D1EFEF}" srcOrd="1" destOrd="0" presId="urn:microsoft.com/office/officeart/2008/layout/LinedList"/>
    <dgm:cxn modelId="{AE5F5464-AEBF-4D68-88FB-61D8348786E9}" type="presParOf" srcId="{5273749D-FFEC-4AAD-831D-D8A0347FCECD}" destId="{16F566B8-40BE-4527-9946-5BC1E26D5330}" srcOrd="2" destOrd="0" presId="urn:microsoft.com/office/officeart/2008/layout/LinedList"/>
    <dgm:cxn modelId="{CF5D4765-52BB-4949-9082-06F45147006F}" type="presParOf" srcId="{20431BF0-3186-4F5E-8480-ABB6174DFC99}" destId="{A45F9ED3-F788-481F-8745-CD1D01FA7985}" srcOrd="11" destOrd="0" presId="urn:microsoft.com/office/officeart/2008/layout/LinedList"/>
    <dgm:cxn modelId="{8F3BAF14-2359-45EC-BE7F-3748E9B67FFF}" type="presParOf" srcId="{20431BF0-3186-4F5E-8480-ABB6174DFC99}" destId="{48255C7C-4B42-49D1-8FB8-C88DBABCEE73}" srcOrd="12" destOrd="0" presId="urn:microsoft.com/office/officeart/2008/layout/LinedList"/>
  </dgm:cxnLst>
  <dgm:bg>
    <a:solidFill>
      <a:schemeClr val="bg1"/>
    </a:solidFill>
  </dgm:bg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256163-5FF9-4E4F-8DF0-14E0DA4CD125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813A56D-295A-4DFC-8FCC-C8ABDECF486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 Диагностическое направление. Оценка сформированности навыков общения со сверстниками у детей дошкольного возраста с РАС </a:t>
          </a:r>
        </a:p>
      </dgm:t>
    </dgm:pt>
    <dgm:pt modelId="{EB140D5B-D0B7-46E9-BC8B-1D5A045D2B52}" type="sibTrans" cxnId="{5344CBA8-C4CF-4B1A-99FF-7CAA465CA76F}">
      <dgm:prSet/>
      <dgm:spPr/>
      <dgm:t>
        <a:bodyPr/>
        <a:lstStyle/>
        <a:p>
          <a:endParaRPr lang="ru-RU" dirty="0"/>
        </a:p>
      </dgm:t>
    </dgm:pt>
    <dgm:pt modelId="{34066FF4-FCF2-40EC-9B04-956699101D88}" type="parTrans" cxnId="{5344CBA8-C4CF-4B1A-99FF-7CAA465CA76F}">
      <dgm:prSet/>
      <dgm:spPr/>
      <dgm:t>
        <a:bodyPr/>
        <a:lstStyle/>
        <a:p>
          <a:endParaRPr lang="ru-RU"/>
        </a:p>
      </dgm:t>
    </dgm:pt>
    <dgm:pt modelId="{4B2F592B-5560-4039-B304-11D4A2A1061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 Психолого-педагогическое направление. Организация занятий с детьми по формированию навыков общения.</a:t>
          </a:r>
        </a:p>
      </dgm:t>
    </dgm:pt>
    <dgm:pt modelId="{3F1228EC-452B-46DF-944E-BBFD36FE6606}" type="parTrans" cxnId="{1A4DB899-3BA0-4C51-946F-07B9288A1157}">
      <dgm:prSet/>
      <dgm:spPr/>
      <dgm:t>
        <a:bodyPr/>
        <a:lstStyle/>
        <a:p>
          <a:endParaRPr lang="ru-RU"/>
        </a:p>
      </dgm:t>
    </dgm:pt>
    <dgm:pt modelId="{7D75BCE4-390E-4C6B-8A1A-A7AABD01CEFB}" type="sibTrans" cxnId="{1A4DB899-3BA0-4C51-946F-07B9288A1157}">
      <dgm:prSet/>
      <dgm:spPr/>
      <dgm:t>
        <a:bodyPr/>
        <a:lstStyle/>
        <a:p>
          <a:endParaRPr lang="ru-RU" dirty="0"/>
        </a:p>
      </dgm:t>
    </dgm:pt>
    <dgm:pt modelId="{4FD71874-6920-465D-A1DE-9B457AA215A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3. Поддержка, обучение семьи, организация взаимодействия с родителями.</a:t>
          </a:r>
        </a:p>
      </dgm:t>
    </dgm:pt>
    <dgm:pt modelId="{5FEA855C-02C5-4A29-9B25-EC88BEFF7A19}" type="parTrans" cxnId="{EBECC2D7-93A2-4B80-9552-6A4B1A9C51FA}">
      <dgm:prSet/>
      <dgm:spPr/>
      <dgm:t>
        <a:bodyPr/>
        <a:lstStyle/>
        <a:p>
          <a:endParaRPr lang="ru-RU"/>
        </a:p>
      </dgm:t>
    </dgm:pt>
    <dgm:pt modelId="{F5AD4017-3623-4634-9AC7-3DBD96C20DC1}" type="sibTrans" cxnId="{EBECC2D7-93A2-4B80-9552-6A4B1A9C51FA}">
      <dgm:prSet/>
      <dgm:spPr/>
      <dgm:t>
        <a:bodyPr/>
        <a:lstStyle/>
        <a:p>
          <a:endParaRPr lang="ru-RU"/>
        </a:p>
      </dgm:t>
    </dgm:pt>
    <dgm:pt modelId="{D2AD966D-2A87-49D1-B80D-4339CA8347B7}" type="pres">
      <dgm:prSet presAssocID="{3A256163-5FF9-4E4F-8DF0-14E0DA4CD125}" presName="outerComposite" presStyleCnt="0">
        <dgm:presLayoutVars>
          <dgm:chMax val="5"/>
          <dgm:dir/>
          <dgm:resizeHandles val="exact"/>
        </dgm:presLayoutVars>
      </dgm:prSet>
      <dgm:spPr/>
    </dgm:pt>
    <dgm:pt modelId="{0A2EB681-7271-439F-B6E1-1DB34E592734}" type="pres">
      <dgm:prSet presAssocID="{3A256163-5FF9-4E4F-8DF0-14E0DA4CD125}" presName="dummyMaxCanvas" presStyleCnt="0">
        <dgm:presLayoutVars/>
      </dgm:prSet>
      <dgm:spPr/>
    </dgm:pt>
    <dgm:pt modelId="{D52B51EF-79E2-4D6E-9135-62D83E014256}" type="pres">
      <dgm:prSet presAssocID="{3A256163-5FF9-4E4F-8DF0-14E0DA4CD125}" presName="ThreeNodes_1" presStyleLbl="node1" presStyleIdx="0" presStyleCnt="3">
        <dgm:presLayoutVars>
          <dgm:bulletEnabled val="1"/>
        </dgm:presLayoutVars>
      </dgm:prSet>
      <dgm:spPr/>
    </dgm:pt>
    <dgm:pt modelId="{A783D8C7-6887-4FAC-9D8A-00AC516B0BF8}" type="pres">
      <dgm:prSet presAssocID="{3A256163-5FF9-4E4F-8DF0-14E0DA4CD125}" presName="ThreeNodes_2" presStyleLbl="node1" presStyleIdx="1" presStyleCnt="3">
        <dgm:presLayoutVars>
          <dgm:bulletEnabled val="1"/>
        </dgm:presLayoutVars>
      </dgm:prSet>
      <dgm:spPr/>
    </dgm:pt>
    <dgm:pt modelId="{34876F2F-FD38-4713-A481-A136E1693574}" type="pres">
      <dgm:prSet presAssocID="{3A256163-5FF9-4E4F-8DF0-14E0DA4CD125}" presName="ThreeNodes_3" presStyleLbl="node1" presStyleIdx="2" presStyleCnt="3">
        <dgm:presLayoutVars>
          <dgm:bulletEnabled val="1"/>
        </dgm:presLayoutVars>
      </dgm:prSet>
      <dgm:spPr/>
    </dgm:pt>
    <dgm:pt modelId="{61AD12F3-AEEA-4830-A7DB-0630E0E62AA3}" type="pres">
      <dgm:prSet presAssocID="{3A256163-5FF9-4E4F-8DF0-14E0DA4CD125}" presName="ThreeConn_1-2" presStyleLbl="fgAccFollowNode1" presStyleIdx="0" presStyleCnt="2">
        <dgm:presLayoutVars>
          <dgm:bulletEnabled val="1"/>
        </dgm:presLayoutVars>
      </dgm:prSet>
      <dgm:spPr/>
    </dgm:pt>
    <dgm:pt modelId="{84498F63-5CAC-4358-81F4-34D43A10B230}" type="pres">
      <dgm:prSet presAssocID="{3A256163-5FF9-4E4F-8DF0-14E0DA4CD125}" presName="ThreeConn_2-3" presStyleLbl="fgAccFollowNode1" presStyleIdx="1" presStyleCnt="2">
        <dgm:presLayoutVars>
          <dgm:bulletEnabled val="1"/>
        </dgm:presLayoutVars>
      </dgm:prSet>
      <dgm:spPr/>
    </dgm:pt>
    <dgm:pt modelId="{E489EB62-1B47-49A1-ACDD-F284ADEE5BF9}" type="pres">
      <dgm:prSet presAssocID="{3A256163-5FF9-4E4F-8DF0-14E0DA4CD125}" presName="ThreeNodes_1_text" presStyleLbl="node1" presStyleIdx="2" presStyleCnt="3">
        <dgm:presLayoutVars>
          <dgm:bulletEnabled val="1"/>
        </dgm:presLayoutVars>
      </dgm:prSet>
      <dgm:spPr/>
    </dgm:pt>
    <dgm:pt modelId="{46766F46-B938-4516-8C44-81C1488D986B}" type="pres">
      <dgm:prSet presAssocID="{3A256163-5FF9-4E4F-8DF0-14E0DA4CD125}" presName="ThreeNodes_2_text" presStyleLbl="node1" presStyleIdx="2" presStyleCnt="3">
        <dgm:presLayoutVars>
          <dgm:bulletEnabled val="1"/>
        </dgm:presLayoutVars>
      </dgm:prSet>
      <dgm:spPr/>
    </dgm:pt>
    <dgm:pt modelId="{B35C1CBE-9BE7-4DDF-859A-A7615BF4723A}" type="pres">
      <dgm:prSet presAssocID="{3A256163-5FF9-4E4F-8DF0-14E0DA4CD12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AF2BC01-1C81-43D0-823A-DB5218CB4AEB}" type="presOf" srcId="{4FD71874-6920-465D-A1DE-9B457AA215A5}" destId="{B35C1CBE-9BE7-4DDF-859A-A7615BF4723A}" srcOrd="1" destOrd="0" presId="urn:microsoft.com/office/officeart/2005/8/layout/vProcess5"/>
    <dgm:cxn modelId="{8ECE9111-FBCB-43E5-AD79-D17B9ABA0E88}" type="presOf" srcId="{EB140D5B-D0B7-46E9-BC8B-1D5A045D2B52}" destId="{61AD12F3-AEEA-4830-A7DB-0630E0E62AA3}" srcOrd="0" destOrd="0" presId="urn:microsoft.com/office/officeart/2005/8/layout/vProcess5"/>
    <dgm:cxn modelId="{D9FF9D2D-39B8-4E61-90BA-4302DC35DC9A}" type="presOf" srcId="{B813A56D-295A-4DFC-8FCC-C8ABDECF4866}" destId="{E489EB62-1B47-49A1-ACDD-F284ADEE5BF9}" srcOrd="1" destOrd="0" presId="urn:microsoft.com/office/officeart/2005/8/layout/vProcess5"/>
    <dgm:cxn modelId="{0E6AC967-B519-436C-BC85-8A04490B4B67}" type="presOf" srcId="{4B2F592B-5560-4039-B304-11D4A2A10617}" destId="{46766F46-B938-4516-8C44-81C1488D986B}" srcOrd="1" destOrd="0" presId="urn:microsoft.com/office/officeart/2005/8/layout/vProcess5"/>
    <dgm:cxn modelId="{949B118E-FB95-46EB-8F6C-6D38808952D1}" type="presOf" srcId="{4B2F592B-5560-4039-B304-11D4A2A10617}" destId="{A783D8C7-6887-4FAC-9D8A-00AC516B0BF8}" srcOrd="0" destOrd="0" presId="urn:microsoft.com/office/officeart/2005/8/layout/vProcess5"/>
    <dgm:cxn modelId="{1A4DB899-3BA0-4C51-946F-07B9288A1157}" srcId="{3A256163-5FF9-4E4F-8DF0-14E0DA4CD125}" destId="{4B2F592B-5560-4039-B304-11D4A2A10617}" srcOrd="1" destOrd="0" parTransId="{3F1228EC-452B-46DF-944E-BBFD36FE6606}" sibTransId="{7D75BCE4-390E-4C6B-8A1A-A7AABD01CEFB}"/>
    <dgm:cxn modelId="{449E1F9D-A21A-4250-8875-0776DF4459CA}" type="presOf" srcId="{7D75BCE4-390E-4C6B-8A1A-A7AABD01CEFB}" destId="{84498F63-5CAC-4358-81F4-34D43A10B230}" srcOrd="0" destOrd="0" presId="urn:microsoft.com/office/officeart/2005/8/layout/vProcess5"/>
    <dgm:cxn modelId="{5344CBA8-C4CF-4B1A-99FF-7CAA465CA76F}" srcId="{3A256163-5FF9-4E4F-8DF0-14E0DA4CD125}" destId="{B813A56D-295A-4DFC-8FCC-C8ABDECF4866}" srcOrd="0" destOrd="0" parTransId="{34066FF4-FCF2-40EC-9B04-956699101D88}" sibTransId="{EB140D5B-D0B7-46E9-BC8B-1D5A045D2B52}"/>
    <dgm:cxn modelId="{FECD67C0-4A43-40FB-8605-193C9BCDF3C5}" type="presOf" srcId="{B813A56D-295A-4DFC-8FCC-C8ABDECF4866}" destId="{D52B51EF-79E2-4D6E-9135-62D83E014256}" srcOrd="0" destOrd="0" presId="urn:microsoft.com/office/officeart/2005/8/layout/vProcess5"/>
    <dgm:cxn modelId="{EBECC2D7-93A2-4B80-9552-6A4B1A9C51FA}" srcId="{3A256163-5FF9-4E4F-8DF0-14E0DA4CD125}" destId="{4FD71874-6920-465D-A1DE-9B457AA215A5}" srcOrd="2" destOrd="0" parTransId="{5FEA855C-02C5-4A29-9B25-EC88BEFF7A19}" sibTransId="{F5AD4017-3623-4634-9AC7-3DBD96C20DC1}"/>
    <dgm:cxn modelId="{963D8CE9-AE88-4051-80D6-0649448E3451}" type="presOf" srcId="{4FD71874-6920-465D-A1DE-9B457AA215A5}" destId="{34876F2F-FD38-4713-A481-A136E1693574}" srcOrd="0" destOrd="0" presId="urn:microsoft.com/office/officeart/2005/8/layout/vProcess5"/>
    <dgm:cxn modelId="{160A87F4-92A0-489E-9D06-0CCF1B710BC5}" type="presOf" srcId="{3A256163-5FF9-4E4F-8DF0-14E0DA4CD125}" destId="{D2AD966D-2A87-49D1-B80D-4339CA8347B7}" srcOrd="0" destOrd="0" presId="urn:microsoft.com/office/officeart/2005/8/layout/vProcess5"/>
    <dgm:cxn modelId="{CD6ECE77-A780-4BC0-8871-43BD70904D73}" type="presParOf" srcId="{D2AD966D-2A87-49D1-B80D-4339CA8347B7}" destId="{0A2EB681-7271-439F-B6E1-1DB34E592734}" srcOrd="0" destOrd="0" presId="urn:microsoft.com/office/officeart/2005/8/layout/vProcess5"/>
    <dgm:cxn modelId="{109239D3-F5D5-4B4B-AB2A-01C0E42B9C43}" type="presParOf" srcId="{D2AD966D-2A87-49D1-B80D-4339CA8347B7}" destId="{D52B51EF-79E2-4D6E-9135-62D83E014256}" srcOrd="1" destOrd="0" presId="urn:microsoft.com/office/officeart/2005/8/layout/vProcess5"/>
    <dgm:cxn modelId="{7472C17A-3F69-4E1B-8C80-3BC7F3B16939}" type="presParOf" srcId="{D2AD966D-2A87-49D1-B80D-4339CA8347B7}" destId="{A783D8C7-6887-4FAC-9D8A-00AC516B0BF8}" srcOrd="2" destOrd="0" presId="urn:microsoft.com/office/officeart/2005/8/layout/vProcess5"/>
    <dgm:cxn modelId="{FFB4D743-C18B-4968-AA39-6FC2E16D3E5E}" type="presParOf" srcId="{D2AD966D-2A87-49D1-B80D-4339CA8347B7}" destId="{34876F2F-FD38-4713-A481-A136E1693574}" srcOrd="3" destOrd="0" presId="urn:microsoft.com/office/officeart/2005/8/layout/vProcess5"/>
    <dgm:cxn modelId="{62315C15-5E16-48F7-8A81-2CF25FE57436}" type="presParOf" srcId="{D2AD966D-2A87-49D1-B80D-4339CA8347B7}" destId="{61AD12F3-AEEA-4830-A7DB-0630E0E62AA3}" srcOrd="4" destOrd="0" presId="urn:microsoft.com/office/officeart/2005/8/layout/vProcess5"/>
    <dgm:cxn modelId="{613568B8-EEBF-49CC-AA77-FD463E23D622}" type="presParOf" srcId="{D2AD966D-2A87-49D1-B80D-4339CA8347B7}" destId="{84498F63-5CAC-4358-81F4-34D43A10B230}" srcOrd="5" destOrd="0" presId="urn:microsoft.com/office/officeart/2005/8/layout/vProcess5"/>
    <dgm:cxn modelId="{6DDFAB9A-9147-4E45-8239-D2672F65E9DB}" type="presParOf" srcId="{D2AD966D-2A87-49D1-B80D-4339CA8347B7}" destId="{E489EB62-1B47-49A1-ACDD-F284ADEE5BF9}" srcOrd="6" destOrd="0" presId="urn:microsoft.com/office/officeart/2005/8/layout/vProcess5"/>
    <dgm:cxn modelId="{C88CE0EA-04F7-4AF4-A406-F61DB40A51C3}" type="presParOf" srcId="{D2AD966D-2A87-49D1-B80D-4339CA8347B7}" destId="{46766F46-B938-4516-8C44-81C1488D986B}" srcOrd="7" destOrd="0" presId="urn:microsoft.com/office/officeart/2005/8/layout/vProcess5"/>
    <dgm:cxn modelId="{79BB40C3-0277-4E7B-8528-3FBDB18485F8}" type="presParOf" srcId="{D2AD966D-2A87-49D1-B80D-4339CA8347B7}" destId="{B35C1CBE-9BE7-4DDF-859A-A7615BF472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E4F11F-B764-4E9D-BC30-612F15AE146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E20FA1-001C-4113-8CED-D23F5F33E24D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контакта с детьми. Цель: создание положительного эмоционального климата и комфортной психологической атмосферы, диагностика сформированности речи, установление эмоционального контакта с ребенком.</a:t>
          </a:r>
        </a:p>
      </dgm:t>
    </dgm:pt>
    <dgm:pt modelId="{7DDBFD0C-D0A1-4C1A-82B5-E8C8A3A3A27A}" type="parTrans" cxnId="{0A963270-9001-477E-9A1B-0855842E4999}">
      <dgm:prSet/>
      <dgm:spPr/>
      <dgm:t>
        <a:bodyPr/>
        <a:lstStyle/>
        <a:p>
          <a:endParaRPr lang="ru-RU"/>
        </a:p>
      </dgm:t>
    </dgm:pt>
    <dgm:pt modelId="{B7A7EAB3-92F5-486F-B362-EE437DA305E0}" type="sibTrans" cxnId="{0A963270-9001-477E-9A1B-0855842E4999}">
      <dgm:prSet/>
      <dgm:spPr/>
      <dgm:t>
        <a:bodyPr/>
        <a:lstStyle/>
        <a:p>
          <a:endParaRPr lang="ru-RU"/>
        </a:p>
      </dgm:t>
    </dgm:pt>
    <dgm:pt modelId="{7A0E1F60-DA47-4399-9354-0E66EEC84B8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Выработка учебного стереотипа. Цель: формирование установки на занятие путем их организации в специально организованном месте, в определенное время, с четким соблюдением этапов работы.</a:t>
          </a:r>
        </a:p>
      </dgm:t>
    </dgm:pt>
    <dgm:pt modelId="{EE8301D7-9252-4ED9-B3E8-916C27FC0CA7}" type="parTrans" cxnId="{20CD30C9-BB01-4BDD-BD1D-3605C15AEA34}">
      <dgm:prSet/>
      <dgm:spPr/>
      <dgm:t>
        <a:bodyPr/>
        <a:lstStyle/>
        <a:p>
          <a:endParaRPr lang="ru-RU"/>
        </a:p>
      </dgm:t>
    </dgm:pt>
    <dgm:pt modelId="{28BF540C-FDB0-4649-8328-73BF00FAD169}" type="sibTrans" cxnId="{20CD30C9-BB01-4BDD-BD1D-3605C15AEA34}">
      <dgm:prSet/>
      <dgm:spPr/>
      <dgm:t>
        <a:bodyPr/>
        <a:lstStyle/>
        <a:p>
          <a:endParaRPr lang="ru-RU"/>
        </a:p>
      </dgm:t>
    </dgm:pt>
    <dgm:pt modelId="{2AE9B70B-6261-4142-8819-DD256E65FD7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зрительного контакта, формирование начальных навыков взаимодействия.  Цель: формирование начальных навыков общения в процессе игр, активизирующих новые чувственные ощущения (зрительные, слуховые, тактильно-двигательные, обонятельные, вкусовые), создающие эмоционально положительный настрой. </a:t>
          </a:r>
        </a:p>
      </dgm:t>
    </dgm:pt>
    <dgm:pt modelId="{50E12457-3601-4366-A8D1-27AD92DA0C57}" type="parTrans" cxnId="{43B825D5-F9F3-4D9D-A068-B04033EF7E0F}">
      <dgm:prSet/>
      <dgm:spPr/>
      <dgm:t>
        <a:bodyPr/>
        <a:lstStyle/>
        <a:p>
          <a:endParaRPr lang="ru-RU"/>
        </a:p>
      </dgm:t>
    </dgm:pt>
    <dgm:pt modelId="{D9E3ABC8-99F6-4E6A-A0FE-7768AA91D792}" type="sibTrans" cxnId="{43B825D5-F9F3-4D9D-A068-B04033EF7E0F}">
      <dgm:prSet/>
      <dgm:spPr/>
      <dgm:t>
        <a:bodyPr/>
        <a:lstStyle/>
        <a:p>
          <a:endParaRPr lang="ru-RU"/>
        </a:p>
      </dgm:t>
    </dgm:pt>
    <dgm:pt modelId="{0CF9EEB5-75AC-4C8D-BB4F-8C3BAC86674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активного взаимодействия со взрослым. Цель: формирование базовых навыков взаимодействия,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социоэмоциональных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навыков, диалоговых навыков. </a:t>
          </a:r>
        </a:p>
      </dgm:t>
    </dgm:pt>
    <dgm:pt modelId="{9C2DDF7D-3317-4FAD-B10A-94D5EF2EADE3}" type="parTrans" cxnId="{D89DFC8D-F442-415C-8765-60C23EF6D59E}">
      <dgm:prSet/>
      <dgm:spPr/>
      <dgm:t>
        <a:bodyPr/>
        <a:lstStyle/>
        <a:p>
          <a:endParaRPr lang="ru-RU"/>
        </a:p>
      </dgm:t>
    </dgm:pt>
    <dgm:pt modelId="{3A33B977-A433-4A5D-BBB0-6ACFE8AEEDFB}" type="sibTrans" cxnId="{D89DFC8D-F442-415C-8765-60C23EF6D59E}">
      <dgm:prSet/>
      <dgm:spPr/>
      <dgm:t>
        <a:bodyPr/>
        <a:lstStyle/>
        <a:p>
          <a:endParaRPr lang="ru-RU"/>
        </a:p>
      </dgm:t>
    </dgm:pt>
    <dgm:pt modelId="{623334E6-9375-46F2-B5B0-15B13CD1FF65}" type="pres">
      <dgm:prSet presAssocID="{84E4F11F-B764-4E9D-BC30-612F15AE1467}" presName="Name0" presStyleCnt="0">
        <dgm:presLayoutVars>
          <dgm:dir/>
          <dgm:animLvl val="lvl"/>
          <dgm:resizeHandles val="exact"/>
        </dgm:presLayoutVars>
      </dgm:prSet>
      <dgm:spPr/>
    </dgm:pt>
    <dgm:pt modelId="{520ED96D-3DC2-4315-A633-FA75A758621C}" type="pres">
      <dgm:prSet presAssocID="{0CF9EEB5-75AC-4C8D-BB4F-8C3BAC866745}" presName="boxAndChildren" presStyleCnt="0"/>
      <dgm:spPr/>
    </dgm:pt>
    <dgm:pt modelId="{DD8C6F38-9825-42AD-9C69-08A3659D94B8}" type="pres">
      <dgm:prSet presAssocID="{0CF9EEB5-75AC-4C8D-BB4F-8C3BAC866745}" presName="parentTextBox" presStyleLbl="node1" presStyleIdx="0" presStyleCnt="4"/>
      <dgm:spPr/>
    </dgm:pt>
    <dgm:pt modelId="{D5F63B46-2B48-413A-B36D-D9076EC4AB11}" type="pres">
      <dgm:prSet presAssocID="{D9E3ABC8-99F6-4E6A-A0FE-7768AA91D792}" presName="sp" presStyleCnt="0"/>
      <dgm:spPr/>
    </dgm:pt>
    <dgm:pt modelId="{380698C5-C947-42E6-A873-503914F32856}" type="pres">
      <dgm:prSet presAssocID="{2AE9B70B-6261-4142-8819-DD256E65FD7D}" presName="arrowAndChildren" presStyleCnt="0"/>
      <dgm:spPr/>
    </dgm:pt>
    <dgm:pt modelId="{6B0FB813-4606-414C-96FE-CB036E211EC8}" type="pres">
      <dgm:prSet presAssocID="{2AE9B70B-6261-4142-8819-DD256E65FD7D}" presName="parentTextArrow" presStyleLbl="node1" presStyleIdx="1" presStyleCnt="4"/>
      <dgm:spPr/>
    </dgm:pt>
    <dgm:pt modelId="{3D919542-B399-47E6-84F7-AF5B7E4CE516}" type="pres">
      <dgm:prSet presAssocID="{28BF540C-FDB0-4649-8328-73BF00FAD169}" presName="sp" presStyleCnt="0"/>
      <dgm:spPr/>
    </dgm:pt>
    <dgm:pt modelId="{3B834039-885F-40EA-B383-904A119BD6FA}" type="pres">
      <dgm:prSet presAssocID="{7A0E1F60-DA47-4399-9354-0E66EEC84B82}" presName="arrowAndChildren" presStyleCnt="0"/>
      <dgm:spPr/>
    </dgm:pt>
    <dgm:pt modelId="{A78CBD4B-D81F-4C3B-A550-412FBC5D6EEB}" type="pres">
      <dgm:prSet presAssocID="{7A0E1F60-DA47-4399-9354-0E66EEC84B82}" presName="parentTextArrow" presStyleLbl="node1" presStyleIdx="2" presStyleCnt="4" custLinFactNeighborY="-2031"/>
      <dgm:spPr/>
    </dgm:pt>
    <dgm:pt modelId="{F735847D-5053-4260-8357-1610DE4193B0}" type="pres">
      <dgm:prSet presAssocID="{B7A7EAB3-92F5-486F-B362-EE437DA305E0}" presName="sp" presStyleCnt="0"/>
      <dgm:spPr/>
    </dgm:pt>
    <dgm:pt modelId="{CAF356CD-8B10-4FD2-AD30-1EC2D8CC35BB}" type="pres">
      <dgm:prSet presAssocID="{D4E20FA1-001C-4113-8CED-D23F5F33E24D}" presName="arrowAndChildren" presStyleCnt="0"/>
      <dgm:spPr/>
    </dgm:pt>
    <dgm:pt modelId="{F5C5CACF-BFD1-4FA6-A037-2F6C229140C6}" type="pres">
      <dgm:prSet presAssocID="{D4E20FA1-001C-4113-8CED-D23F5F33E24D}" presName="parentTextArrow" presStyleLbl="node1" presStyleIdx="3" presStyleCnt="4"/>
      <dgm:spPr/>
    </dgm:pt>
  </dgm:ptLst>
  <dgm:cxnLst>
    <dgm:cxn modelId="{9191882E-D1CF-439E-8B5A-15F0685B3BF1}" type="presOf" srcId="{2AE9B70B-6261-4142-8819-DD256E65FD7D}" destId="{6B0FB813-4606-414C-96FE-CB036E211EC8}" srcOrd="0" destOrd="0" presId="urn:microsoft.com/office/officeart/2005/8/layout/process4"/>
    <dgm:cxn modelId="{1A25DD3D-C0FB-4DA9-9584-35E6DE40022A}" type="presOf" srcId="{D4E20FA1-001C-4113-8CED-D23F5F33E24D}" destId="{F5C5CACF-BFD1-4FA6-A037-2F6C229140C6}" srcOrd="0" destOrd="0" presId="urn:microsoft.com/office/officeart/2005/8/layout/process4"/>
    <dgm:cxn modelId="{0A963270-9001-477E-9A1B-0855842E4999}" srcId="{84E4F11F-B764-4E9D-BC30-612F15AE1467}" destId="{D4E20FA1-001C-4113-8CED-D23F5F33E24D}" srcOrd="0" destOrd="0" parTransId="{7DDBFD0C-D0A1-4C1A-82B5-E8C8A3A3A27A}" sibTransId="{B7A7EAB3-92F5-486F-B362-EE437DA305E0}"/>
    <dgm:cxn modelId="{76A41F86-16C4-4BA9-8B32-356E8F67B0A7}" type="presOf" srcId="{7A0E1F60-DA47-4399-9354-0E66EEC84B82}" destId="{A78CBD4B-D81F-4C3B-A550-412FBC5D6EEB}" srcOrd="0" destOrd="0" presId="urn:microsoft.com/office/officeart/2005/8/layout/process4"/>
    <dgm:cxn modelId="{D89DFC8D-F442-415C-8765-60C23EF6D59E}" srcId="{84E4F11F-B764-4E9D-BC30-612F15AE1467}" destId="{0CF9EEB5-75AC-4C8D-BB4F-8C3BAC866745}" srcOrd="3" destOrd="0" parTransId="{9C2DDF7D-3317-4FAD-B10A-94D5EF2EADE3}" sibTransId="{3A33B977-A433-4A5D-BBB0-6ACFE8AEEDFB}"/>
    <dgm:cxn modelId="{764BA6C7-2108-4B92-BEEB-FAE468F1E4AD}" type="presOf" srcId="{0CF9EEB5-75AC-4C8D-BB4F-8C3BAC866745}" destId="{DD8C6F38-9825-42AD-9C69-08A3659D94B8}" srcOrd="0" destOrd="0" presId="urn:microsoft.com/office/officeart/2005/8/layout/process4"/>
    <dgm:cxn modelId="{20CD30C9-BB01-4BDD-BD1D-3605C15AEA34}" srcId="{84E4F11F-B764-4E9D-BC30-612F15AE1467}" destId="{7A0E1F60-DA47-4399-9354-0E66EEC84B82}" srcOrd="1" destOrd="0" parTransId="{EE8301D7-9252-4ED9-B3E8-916C27FC0CA7}" sibTransId="{28BF540C-FDB0-4649-8328-73BF00FAD169}"/>
    <dgm:cxn modelId="{A66BF1D3-2FCB-4272-918A-DFEC023D2490}" type="presOf" srcId="{84E4F11F-B764-4E9D-BC30-612F15AE1467}" destId="{623334E6-9375-46F2-B5B0-15B13CD1FF65}" srcOrd="0" destOrd="0" presId="urn:microsoft.com/office/officeart/2005/8/layout/process4"/>
    <dgm:cxn modelId="{43B825D5-F9F3-4D9D-A068-B04033EF7E0F}" srcId="{84E4F11F-B764-4E9D-BC30-612F15AE1467}" destId="{2AE9B70B-6261-4142-8819-DD256E65FD7D}" srcOrd="2" destOrd="0" parTransId="{50E12457-3601-4366-A8D1-27AD92DA0C57}" sibTransId="{D9E3ABC8-99F6-4E6A-A0FE-7768AA91D792}"/>
    <dgm:cxn modelId="{7FBA995F-1425-4745-8DDA-6C633D42D85E}" type="presParOf" srcId="{623334E6-9375-46F2-B5B0-15B13CD1FF65}" destId="{520ED96D-3DC2-4315-A633-FA75A758621C}" srcOrd="0" destOrd="0" presId="urn:microsoft.com/office/officeart/2005/8/layout/process4"/>
    <dgm:cxn modelId="{4842DDE9-F28E-42C4-AF46-CF61D5793370}" type="presParOf" srcId="{520ED96D-3DC2-4315-A633-FA75A758621C}" destId="{DD8C6F38-9825-42AD-9C69-08A3659D94B8}" srcOrd="0" destOrd="0" presId="urn:microsoft.com/office/officeart/2005/8/layout/process4"/>
    <dgm:cxn modelId="{AA7F1B24-671F-4747-804E-8C143C953E64}" type="presParOf" srcId="{623334E6-9375-46F2-B5B0-15B13CD1FF65}" destId="{D5F63B46-2B48-413A-B36D-D9076EC4AB11}" srcOrd="1" destOrd="0" presId="urn:microsoft.com/office/officeart/2005/8/layout/process4"/>
    <dgm:cxn modelId="{1FE9D5E6-6BE2-437E-B545-6BE46A7FE4D3}" type="presParOf" srcId="{623334E6-9375-46F2-B5B0-15B13CD1FF65}" destId="{380698C5-C947-42E6-A873-503914F32856}" srcOrd="2" destOrd="0" presId="urn:microsoft.com/office/officeart/2005/8/layout/process4"/>
    <dgm:cxn modelId="{5819ABB2-A4B0-4EDC-8220-A3A19C12E71F}" type="presParOf" srcId="{380698C5-C947-42E6-A873-503914F32856}" destId="{6B0FB813-4606-414C-96FE-CB036E211EC8}" srcOrd="0" destOrd="0" presId="urn:microsoft.com/office/officeart/2005/8/layout/process4"/>
    <dgm:cxn modelId="{480A6DE4-8F04-453C-B5F2-93A5D4CB46C0}" type="presParOf" srcId="{623334E6-9375-46F2-B5B0-15B13CD1FF65}" destId="{3D919542-B399-47E6-84F7-AF5B7E4CE516}" srcOrd="3" destOrd="0" presId="urn:microsoft.com/office/officeart/2005/8/layout/process4"/>
    <dgm:cxn modelId="{147E836C-7CE6-4D20-94C0-500178C82776}" type="presParOf" srcId="{623334E6-9375-46F2-B5B0-15B13CD1FF65}" destId="{3B834039-885F-40EA-B383-904A119BD6FA}" srcOrd="4" destOrd="0" presId="urn:microsoft.com/office/officeart/2005/8/layout/process4"/>
    <dgm:cxn modelId="{79D31152-77DA-4254-90F4-B0B654723DC6}" type="presParOf" srcId="{3B834039-885F-40EA-B383-904A119BD6FA}" destId="{A78CBD4B-D81F-4C3B-A550-412FBC5D6EEB}" srcOrd="0" destOrd="0" presId="urn:microsoft.com/office/officeart/2005/8/layout/process4"/>
    <dgm:cxn modelId="{3F0BF3BC-3BEF-4247-8A95-942F08A42434}" type="presParOf" srcId="{623334E6-9375-46F2-B5B0-15B13CD1FF65}" destId="{F735847D-5053-4260-8357-1610DE4193B0}" srcOrd="5" destOrd="0" presId="urn:microsoft.com/office/officeart/2005/8/layout/process4"/>
    <dgm:cxn modelId="{04C9EF87-04D5-4289-8955-72C10F4656D8}" type="presParOf" srcId="{623334E6-9375-46F2-B5B0-15B13CD1FF65}" destId="{CAF356CD-8B10-4FD2-AD30-1EC2D8CC35BB}" srcOrd="6" destOrd="0" presId="urn:microsoft.com/office/officeart/2005/8/layout/process4"/>
    <dgm:cxn modelId="{EA984F62-916F-4527-831A-8B1B65ADF8C7}" type="presParOf" srcId="{CAF356CD-8B10-4FD2-AD30-1EC2D8CC35BB}" destId="{F5C5CACF-BFD1-4FA6-A037-2F6C229140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9AA14-2CC4-4C85-96B7-EBA060341A19}">
      <dsp:nvSpPr>
        <dsp:cNvPr id="0" name=""/>
        <dsp:cNvSpPr/>
      </dsp:nvSpPr>
      <dsp:spPr>
        <a:xfrm rot="4396374">
          <a:off x="2800360" y="937195"/>
          <a:ext cx="4065702" cy="283532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2CDBF6-8790-4FB5-9CCA-1F6CEBF8CE70}">
      <dsp:nvSpPr>
        <dsp:cNvPr id="0" name=""/>
        <dsp:cNvSpPr/>
      </dsp:nvSpPr>
      <dsp:spPr>
        <a:xfrm>
          <a:off x="4186097" y="1216989"/>
          <a:ext cx="102671" cy="10267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4E53A87-DCF5-4E0A-91F7-A0E89E641599}">
      <dsp:nvSpPr>
        <dsp:cNvPr id="0" name=""/>
        <dsp:cNvSpPr/>
      </dsp:nvSpPr>
      <dsp:spPr>
        <a:xfrm>
          <a:off x="4765816" y="1662057"/>
          <a:ext cx="102671" cy="10267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B67E5AE-0A88-48A9-8B4B-711B1A307A6F}">
      <dsp:nvSpPr>
        <dsp:cNvPr id="0" name=""/>
        <dsp:cNvSpPr/>
      </dsp:nvSpPr>
      <dsp:spPr>
        <a:xfrm>
          <a:off x="5286992" y="2182951"/>
          <a:ext cx="102671" cy="10267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83B6E3A-B143-4A83-B249-9E879B05C91C}">
      <dsp:nvSpPr>
        <dsp:cNvPr id="0" name=""/>
        <dsp:cNvSpPr/>
      </dsp:nvSpPr>
      <dsp:spPr>
        <a:xfrm>
          <a:off x="1435508" y="0"/>
          <a:ext cx="4101451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Расстройства аутистического спектра</a:t>
          </a:r>
        </a:p>
      </dsp:txBody>
      <dsp:txXfrm>
        <a:off x="1435508" y="0"/>
        <a:ext cx="4101451" cy="753553"/>
      </dsp:txXfrm>
    </dsp:sp>
    <dsp:sp modelId="{1F4436DF-A9D5-40DA-9169-A741B1D3AD4D}">
      <dsp:nvSpPr>
        <dsp:cNvPr id="0" name=""/>
        <dsp:cNvSpPr/>
      </dsp:nvSpPr>
      <dsp:spPr>
        <a:xfrm>
          <a:off x="4859115" y="891548"/>
          <a:ext cx="2849375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Искаженное развитие</a:t>
          </a:r>
        </a:p>
      </dsp:txBody>
      <dsp:txXfrm>
        <a:off x="4859115" y="891548"/>
        <a:ext cx="2849375" cy="753553"/>
      </dsp:txXfrm>
    </dsp:sp>
    <dsp:sp modelId="{054F1E85-249D-410D-98F1-BC7695D7138E}">
      <dsp:nvSpPr>
        <dsp:cNvPr id="0" name=""/>
        <dsp:cNvSpPr/>
      </dsp:nvSpPr>
      <dsp:spPr>
        <a:xfrm>
          <a:off x="2527808" y="1336616"/>
          <a:ext cx="1916852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эмоциональной сферы</a:t>
          </a:r>
        </a:p>
      </dsp:txBody>
      <dsp:txXfrm>
        <a:off x="2527808" y="1336616"/>
        <a:ext cx="1916852" cy="753553"/>
      </dsp:txXfrm>
    </dsp:sp>
    <dsp:sp modelId="{81E3AA5E-53F1-4078-8754-F389567D07A5}">
      <dsp:nvSpPr>
        <dsp:cNvPr id="0" name=""/>
        <dsp:cNvSpPr/>
      </dsp:nvSpPr>
      <dsp:spPr>
        <a:xfrm>
          <a:off x="5664146" y="2756123"/>
          <a:ext cx="102671" cy="10267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CA52943-5873-4DD3-92BF-43653DC717E3}">
      <dsp:nvSpPr>
        <dsp:cNvPr id="0" name=""/>
        <dsp:cNvSpPr/>
      </dsp:nvSpPr>
      <dsp:spPr>
        <a:xfrm>
          <a:off x="5791638" y="1857510"/>
          <a:ext cx="1916852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Трудности коммуникации</a:t>
          </a:r>
        </a:p>
      </dsp:txBody>
      <dsp:txXfrm>
        <a:off x="5791638" y="1857510"/>
        <a:ext cx="1916852" cy="753553"/>
      </dsp:txXfrm>
    </dsp:sp>
    <dsp:sp modelId="{BA5CB0B7-85E6-472D-99F7-057682442EFE}">
      <dsp:nvSpPr>
        <dsp:cNvPr id="0" name=""/>
        <dsp:cNvSpPr/>
      </dsp:nvSpPr>
      <dsp:spPr>
        <a:xfrm>
          <a:off x="2527808" y="2430682"/>
          <a:ext cx="2849375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общения и взаимодействия со сверстниками</a:t>
          </a:r>
        </a:p>
      </dsp:txBody>
      <dsp:txXfrm>
        <a:off x="2527808" y="2430682"/>
        <a:ext cx="2849375" cy="753553"/>
      </dsp:txXfrm>
    </dsp:sp>
    <dsp:sp modelId="{6D5849DC-230B-4315-B49A-2EE93BE206BF}">
      <dsp:nvSpPr>
        <dsp:cNvPr id="0" name=""/>
        <dsp:cNvSpPr/>
      </dsp:nvSpPr>
      <dsp:spPr>
        <a:xfrm>
          <a:off x="5118149" y="3956158"/>
          <a:ext cx="2590341" cy="7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дезадаптация</a:t>
          </a:r>
        </a:p>
      </dsp:txBody>
      <dsp:txXfrm>
        <a:off x="5118149" y="3956158"/>
        <a:ext cx="2590341" cy="753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118D-9294-4B51-952F-95DEE38FA076}">
      <dsp:nvSpPr>
        <dsp:cNvPr id="0" name=""/>
        <dsp:cNvSpPr/>
      </dsp:nvSpPr>
      <dsp:spPr>
        <a:xfrm>
          <a:off x="0" y="239957"/>
          <a:ext cx="10444899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40" tIns="333248" rIns="8106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работой по развитию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с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Это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родителей, рекомендации по развитию навыков общения у детей,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уголок для родителей «Копилка игр для развития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», «Проведите дома…» и другие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9957"/>
        <a:ext cx="10444899" cy="1083600"/>
      </dsp:txXfrm>
    </dsp:sp>
    <dsp:sp modelId="{3A4A58BC-E77C-48ED-9072-5E2A5CEEE063}">
      <dsp:nvSpPr>
        <dsp:cNvPr id="0" name=""/>
        <dsp:cNvSpPr/>
      </dsp:nvSpPr>
      <dsp:spPr>
        <a:xfrm>
          <a:off x="522244" y="3797"/>
          <a:ext cx="731142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55" tIns="0" rIns="2763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sp:txBody>
      <dsp:txXfrm>
        <a:off x="545301" y="26854"/>
        <a:ext cx="7265315" cy="426206"/>
      </dsp:txXfrm>
    </dsp:sp>
    <dsp:sp modelId="{35B6D1B4-3BA1-4FE2-858D-B9F0E7BA11C7}">
      <dsp:nvSpPr>
        <dsp:cNvPr id="0" name=""/>
        <dsp:cNvSpPr/>
      </dsp:nvSpPr>
      <dsp:spPr>
        <a:xfrm>
          <a:off x="0" y="1646117"/>
          <a:ext cx="10444899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40" tIns="333248" rIns="8106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запросов, интересов, уровня знаний родителей по проблеме развития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у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детей. Это проведение опросов, анкетирование, педагогические беседы с родителями по запросу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46117"/>
        <a:ext cx="10444899" cy="882000"/>
      </dsp:txXfrm>
    </dsp:sp>
    <dsp:sp modelId="{DFFA5364-0CB1-4473-A391-54A26E0EDDE3}">
      <dsp:nvSpPr>
        <dsp:cNvPr id="0" name=""/>
        <dsp:cNvSpPr/>
      </dsp:nvSpPr>
      <dsp:spPr>
        <a:xfrm>
          <a:off x="522244" y="1409957"/>
          <a:ext cx="731142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55" tIns="0" rIns="2763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x-non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Информационно-аналитические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sp:txBody>
      <dsp:txXfrm>
        <a:off x="545301" y="1433014"/>
        <a:ext cx="7265315" cy="426206"/>
      </dsp:txXfrm>
    </dsp:sp>
    <dsp:sp modelId="{0C61E2E7-A46B-4B91-82EF-D679838B8729}">
      <dsp:nvSpPr>
        <dsp:cNvPr id="0" name=""/>
        <dsp:cNvSpPr/>
      </dsp:nvSpPr>
      <dsp:spPr>
        <a:xfrm>
          <a:off x="0" y="2850678"/>
          <a:ext cx="10444899" cy="131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40" tIns="333248" rIns="8106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методикой развития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навыков общения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детей с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важностью взаимодействия с педагогами. Это консультирование, изготовление картотек, игротек, рассказов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детей, сюжетных картинок, книжек-малышек; участие в создании предметно-развивающей среды группы, пополнение библиотечного фонда, посещение открытых занятий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0678"/>
        <a:ext cx="10444899" cy="1310400"/>
      </dsp:txXfrm>
    </dsp:sp>
    <dsp:sp modelId="{C3007507-6671-42FA-9FE6-DDCB7FC7B499}">
      <dsp:nvSpPr>
        <dsp:cNvPr id="0" name=""/>
        <dsp:cNvSpPr/>
      </dsp:nvSpPr>
      <dsp:spPr>
        <a:xfrm>
          <a:off x="522244" y="2614518"/>
          <a:ext cx="731142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55" tIns="0" rIns="2763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x-non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sp:txBody>
      <dsp:txXfrm>
        <a:off x="545301" y="2637575"/>
        <a:ext cx="7265315" cy="426206"/>
      </dsp:txXfrm>
    </dsp:sp>
    <dsp:sp modelId="{DDDE23A8-2BF8-4506-BCEB-21235B18FDDC}">
      <dsp:nvSpPr>
        <dsp:cNvPr id="0" name=""/>
        <dsp:cNvSpPr/>
      </dsp:nvSpPr>
      <dsp:spPr>
        <a:xfrm>
          <a:off x="0" y="4483638"/>
          <a:ext cx="10444899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40" tIns="333248" rIns="8106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эмоционального контакта и взаимодействия детей, педагогов и родителей. Это такие формы, как мероприятия, акции, совместные игры с детьми.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83638"/>
        <a:ext cx="10444899" cy="882000"/>
      </dsp:txXfrm>
    </dsp:sp>
    <dsp:sp modelId="{860F0647-A1BA-4F9D-85B7-80AC119411B1}">
      <dsp:nvSpPr>
        <dsp:cNvPr id="0" name=""/>
        <dsp:cNvSpPr/>
      </dsp:nvSpPr>
      <dsp:spPr>
        <a:xfrm>
          <a:off x="522244" y="4247478"/>
          <a:ext cx="731142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55" tIns="0" rIns="2763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x-none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</a:p>
      </dsp:txBody>
      <dsp:txXfrm>
        <a:off x="545301" y="4270535"/>
        <a:ext cx="7265315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3497-EF2E-43A4-87F0-E1AF50C17DDE}">
      <dsp:nvSpPr>
        <dsp:cNvPr id="0" name=""/>
        <dsp:cNvSpPr/>
      </dsp:nvSpPr>
      <dsp:spPr>
        <a:xfrm>
          <a:off x="0" y="92643"/>
          <a:ext cx="980387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вступать и поддержать общение в совместной деятельности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«Познакомимся поближе», «Игра с мячом», «Можно – нельзя», «В группу пришёл новый мальчик», «Вежливые слова», «Праздник вежливости», «Сумей уговорить меня»</a:t>
          </a:r>
        </a:p>
      </dsp:txBody>
      <dsp:txXfrm>
        <a:off x="69566" y="162209"/>
        <a:ext cx="9664745" cy="1285927"/>
      </dsp:txXfrm>
    </dsp:sp>
    <dsp:sp modelId="{0158E9E8-02B7-44D0-90D0-5F9D3C667D2D}">
      <dsp:nvSpPr>
        <dsp:cNvPr id="0" name=""/>
        <dsp:cNvSpPr/>
      </dsp:nvSpPr>
      <dsp:spPr>
        <a:xfrm>
          <a:off x="0" y="1578182"/>
          <a:ext cx="980387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употреблять средства невербального общения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«Расскажи руками», «Здороваемся без слов», «Как говорят части тела?», «Разговор через стекло», «Зрители и актеры», «Что я делаю?», «Кто это?», «Я и зеркало», «Синхронный перевод»</a:t>
          </a:r>
        </a:p>
      </dsp:txBody>
      <dsp:txXfrm>
        <a:off x="69566" y="1647748"/>
        <a:ext cx="9664745" cy="1285927"/>
      </dsp:txXfrm>
    </dsp:sp>
    <dsp:sp modelId="{741BB662-B2A0-4519-91AF-227417F4814F}">
      <dsp:nvSpPr>
        <dsp:cNvPr id="0" name=""/>
        <dsp:cNvSpPr/>
      </dsp:nvSpPr>
      <dsp:spPr>
        <a:xfrm>
          <a:off x="0" y="3063723"/>
          <a:ext cx="980387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на формирование умений замечать эмоциональное состояние партнера по общению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«Закончи предложение», «Посочувствуйте другому», «Угадай настроение», «Зеркало настроения», «Пиктограмма», «Угадай эмоцию»</a:t>
          </a:r>
        </a:p>
      </dsp:txBody>
      <dsp:txXfrm>
        <a:off x="69566" y="3133289"/>
        <a:ext cx="9664745" cy="1285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EBDFC-F543-449C-A7DA-2C6CF9F7B223}">
      <dsp:nvSpPr>
        <dsp:cNvPr id="0" name=""/>
        <dsp:cNvSpPr/>
      </dsp:nvSpPr>
      <dsp:spPr>
        <a:xfrm>
          <a:off x="0" y="9422"/>
          <a:ext cx="9512741" cy="783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по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 навыков общения со сверстниками у детей с РАС</a:t>
          </a:r>
        </a:p>
      </dsp:txBody>
      <dsp:txXfrm>
        <a:off x="22941" y="32363"/>
        <a:ext cx="8703175" cy="737383"/>
      </dsp:txXfrm>
    </dsp:sp>
    <dsp:sp modelId="{DB0084C0-13B8-42D7-91D3-51EC85446702}">
      <dsp:nvSpPr>
        <dsp:cNvPr id="0" name=""/>
        <dsp:cNvSpPr/>
      </dsp:nvSpPr>
      <dsp:spPr>
        <a:xfrm>
          <a:off x="1678719" y="957324"/>
          <a:ext cx="9512741" cy="783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психолого-педагогического сопровождения</a:t>
          </a:r>
        </a:p>
      </dsp:txBody>
      <dsp:txXfrm>
        <a:off x="1701660" y="980265"/>
        <a:ext cx="7279018" cy="737383"/>
      </dsp:txXfrm>
    </dsp:sp>
    <dsp:sp modelId="{9BEAB117-B475-40DA-8327-B04A959681A1}">
      <dsp:nvSpPr>
        <dsp:cNvPr id="0" name=""/>
        <dsp:cNvSpPr/>
      </dsp:nvSpPr>
      <dsp:spPr>
        <a:xfrm>
          <a:off x="9003619" y="615733"/>
          <a:ext cx="509122" cy="509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9118171" y="615733"/>
        <a:ext cx="280018" cy="383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33D8D-ED4E-44B2-B765-A98A2BDBE356}">
      <dsp:nvSpPr>
        <dsp:cNvPr id="0" name=""/>
        <dsp:cNvSpPr/>
      </dsp:nvSpPr>
      <dsp:spPr>
        <a:xfrm>
          <a:off x="6287492" y="866290"/>
          <a:ext cx="3050132" cy="37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01"/>
              </a:lnTo>
              <a:lnTo>
                <a:pt x="3050132" y="253601"/>
              </a:lnTo>
              <a:lnTo>
                <a:pt x="3050132" y="378009"/>
              </a:lnTo>
            </a:path>
          </a:pathLst>
        </a:custGeom>
        <a:noFill/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6BD78E53-81E4-46EC-B612-AADFD3D1ED6A}">
      <dsp:nvSpPr>
        <dsp:cNvPr id="0" name=""/>
        <dsp:cNvSpPr/>
      </dsp:nvSpPr>
      <dsp:spPr>
        <a:xfrm>
          <a:off x="6241772" y="866290"/>
          <a:ext cx="91440" cy="3780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01"/>
              </a:lnTo>
              <a:lnTo>
                <a:pt x="49896" y="253601"/>
              </a:lnTo>
              <a:lnTo>
                <a:pt x="49896" y="378009"/>
              </a:lnTo>
            </a:path>
          </a:pathLst>
        </a:custGeom>
        <a:noFill/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375CC3F9-5E95-4FAA-AD8E-5905392C325E}">
      <dsp:nvSpPr>
        <dsp:cNvPr id="0" name=""/>
        <dsp:cNvSpPr/>
      </dsp:nvSpPr>
      <dsp:spPr>
        <a:xfrm>
          <a:off x="3245713" y="2097063"/>
          <a:ext cx="2462048" cy="390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62"/>
              </a:lnTo>
              <a:lnTo>
                <a:pt x="2462048" y="266162"/>
              </a:lnTo>
              <a:lnTo>
                <a:pt x="2462048" y="3905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E5351-5785-4079-AC60-06A8ED8E1047}">
      <dsp:nvSpPr>
        <dsp:cNvPr id="0" name=""/>
        <dsp:cNvSpPr/>
      </dsp:nvSpPr>
      <dsp:spPr>
        <a:xfrm>
          <a:off x="3245713" y="2097063"/>
          <a:ext cx="820682" cy="390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62"/>
              </a:lnTo>
              <a:lnTo>
                <a:pt x="820682" y="266162"/>
              </a:lnTo>
              <a:lnTo>
                <a:pt x="820682" y="3905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305E4-851F-4D5F-8885-211DE53D2A31}">
      <dsp:nvSpPr>
        <dsp:cNvPr id="0" name=""/>
        <dsp:cNvSpPr/>
      </dsp:nvSpPr>
      <dsp:spPr>
        <a:xfrm>
          <a:off x="2425030" y="2097063"/>
          <a:ext cx="820682" cy="390570"/>
        </a:xfrm>
        <a:custGeom>
          <a:avLst/>
          <a:gdLst/>
          <a:ahLst/>
          <a:cxnLst/>
          <a:rect l="0" t="0" r="0" b="0"/>
          <a:pathLst>
            <a:path>
              <a:moveTo>
                <a:pt x="820682" y="0"/>
              </a:moveTo>
              <a:lnTo>
                <a:pt x="820682" y="266162"/>
              </a:lnTo>
              <a:lnTo>
                <a:pt x="0" y="266162"/>
              </a:lnTo>
              <a:lnTo>
                <a:pt x="0" y="3905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1EE5F-0FDC-428D-9648-51F766C41400}">
      <dsp:nvSpPr>
        <dsp:cNvPr id="0" name=""/>
        <dsp:cNvSpPr/>
      </dsp:nvSpPr>
      <dsp:spPr>
        <a:xfrm>
          <a:off x="783664" y="2097063"/>
          <a:ext cx="2462048" cy="390570"/>
        </a:xfrm>
        <a:custGeom>
          <a:avLst/>
          <a:gdLst/>
          <a:ahLst/>
          <a:cxnLst/>
          <a:rect l="0" t="0" r="0" b="0"/>
          <a:pathLst>
            <a:path>
              <a:moveTo>
                <a:pt x="2462048" y="0"/>
              </a:moveTo>
              <a:lnTo>
                <a:pt x="2462048" y="266162"/>
              </a:lnTo>
              <a:lnTo>
                <a:pt x="0" y="266162"/>
              </a:lnTo>
              <a:lnTo>
                <a:pt x="0" y="3905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EA3F-6F39-4DBB-B97A-83C1C451B126}">
      <dsp:nvSpPr>
        <dsp:cNvPr id="0" name=""/>
        <dsp:cNvSpPr/>
      </dsp:nvSpPr>
      <dsp:spPr>
        <a:xfrm>
          <a:off x="3245713" y="866290"/>
          <a:ext cx="3041779" cy="378009"/>
        </a:xfrm>
        <a:custGeom>
          <a:avLst/>
          <a:gdLst/>
          <a:ahLst/>
          <a:cxnLst/>
          <a:rect l="0" t="0" r="0" b="0"/>
          <a:pathLst>
            <a:path>
              <a:moveTo>
                <a:pt x="3041779" y="0"/>
              </a:moveTo>
              <a:lnTo>
                <a:pt x="3041779" y="253601"/>
              </a:lnTo>
              <a:lnTo>
                <a:pt x="0" y="253601"/>
              </a:lnTo>
              <a:lnTo>
                <a:pt x="0" y="378009"/>
              </a:lnTo>
            </a:path>
          </a:pathLst>
        </a:custGeom>
        <a:noFill/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2E6DC995-980E-4A52-BE07-70ADA54FA4D5}">
      <dsp:nvSpPr>
        <dsp:cNvPr id="0" name=""/>
        <dsp:cNvSpPr/>
      </dsp:nvSpPr>
      <dsp:spPr>
        <a:xfrm>
          <a:off x="1869932" y="13525"/>
          <a:ext cx="8835120" cy="852764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65DF460-BC01-4E6A-B325-105B078D3470}">
      <dsp:nvSpPr>
        <dsp:cNvPr id="0" name=""/>
        <dsp:cNvSpPr/>
      </dsp:nvSpPr>
      <dsp:spPr>
        <a:xfrm>
          <a:off x="2019147" y="155280"/>
          <a:ext cx="8835120" cy="8527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bg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 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расстройства аутистического спектра, включающие нарушения аффективно-эмоциональной и когнитивной сферы, которые приводят к искажению в психическом развитии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(О.С. Никольская) </a:t>
          </a:r>
        </a:p>
      </dsp:txBody>
      <dsp:txXfrm>
        <a:off x="2044124" y="180257"/>
        <a:ext cx="8785166" cy="802810"/>
      </dsp:txXfrm>
    </dsp:sp>
    <dsp:sp modelId="{528AC17D-4CFB-4F3A-BAB3-B03918B02A37}">
      <dsp:nvSpPr>
        <dsp:cNvPr id="0" name=""/>
        <dsp:cNvSpPr/>
      </dsp:nvSpPr>
      <dsp:spPr>
        <a:xfrm>
          <a:off x="1871950" y="1244299"/>
          <a:ext cx="2747525" cy="852764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562C20D-312E-4A8A-9DFA-97FCACF5DC8F}">
      <dsp:nvSpPr>
        <dsp:cNvPr id="0" name=""/>
        <dsp:cNvSpPr/>
      </dsp:nvSpPr>
      <dsp:spPr>
        <a:xfrm>
          <a:off x="2021165" y="1386053"/>
          <a:ext cx="2747525" cy="8527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преимущественно аффективно-эмоциональной сферы личности ребенка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6142" y="1411030"/>
        <a:ext cx="2697571" cy="802810"/>
      </dsp:txXfrm>
    </dsp:sp>
    <dsp:sp modelId="{4D43B084-B540-4CDE-B9DF-2C118D1EC9E0}">
      <dsp:nvSpPr>
        <dsp:cNvPr id="0" name=""/>
        <dsp:cNvSpPr/>
      </dsp:nvSpPr>
      <dsp:spPr>
        <a:xfrm>
          <a:off x="112197" y="2487633"/>
          <a:ext cx="1342935" cy="85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B604B-1A38-4E8A-86AC-706206B70E17}">
      <dsp:nvSpPr>
        <dsp:cNvPr id="0" name=""/>
        <dsp:cNvSpPr/>
      </dsp:nvSpPr>
      <dsp:spPr>
        <a:xfrm>
          <a:off x="261412" y="2629388"/>
          <a:ext cx="1342935" cy="8527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полная отрешённость от происходящего </a:t>
          </a:r>
          <a:endParaRPr lang="ru-RU" sz="1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389" y="2654365"/>
        <a:ext cx="1292981" cy="802810"/>
      </dsp:txXfrm>
    </dsp:sp>
    <dsp:sp modelId="{45F9D64F-28D1-4ACA-8E5D-859EFC17E942}">
      <dsp:nvSpPr>
        <dsp:cNvPr id="0" name=""/>
        <dsp:cNvSpPr/>
      </dsp:nvSpPr>
      <dsp:spPr>
        <a:xfrm>
          <a:off x="1753562" y="2487633"/>
          <a:ext cx="1342935" cy="85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6A8C-5AA7-4208-B633-9423AC45EBF3}">
      <dsp:nvSpPr>
        <dsp:cNvPr id="0" name=""/>
        <dsp:cNvSpPr/>
      </dsp:nvSpPr>
      <dsp:spPr>
        <a:xfrm>
          <a:off x="1902777" y="2629388"/>
          <a:ext cx="1342935" cy="85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отвержение окружающего мира</a:t>
          </a:r>
        </a:p>
      </dsp:txBody>
      <dsp:txXfrm>
        <a:off x="1927754" y="2654365"/>
        <a:ext cx="1292981" cy="802810"/>
      </dsp:txXfrm>
    </dsp:sp>
    <dsp:sp modelId="{610E7E5E-E631-42FE-9490-FF0A1C865233}">
      <dsp:nvSpPr>
        <dsp:cNvPr id="0" name=""/>
        <dsp:cNvSpPr/>
      </dsp:nvSpPr>
      <dsp:spPr>
        <a:xfrm>
          <a:off x="3394928" y="2487633"/>
          <a:ext cx="1342935" cy="85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CB69-3976-437D-BBC7-2918871766B7}">
      <dsp:nvSpPr>
        <dsp:cNvPr id="0" name=""/>
        <dsp:cNvSpPr/>
      </dsp:nvSpPr>
      <dsp:spPr>
        <a:xfrm>
          <a:off x="3544143" y="2629388"/>
          <a:ext cx="1342935" cy="85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захваченность аутистическими интересами </a:t>
          </a:r>
        </a:p>
      </dsp:txBody>
      <dsp:txXfrm>
        <a:off x="3569120" y="2654365"/>
        <a:ext cx="1292981" cy="802810"/>
      </dsp:txXfrm>
    </dsp:sp>
    <dsp:sp modelId="{586369C9-8B85-4325-9327-D50FF277FDE5}">
      <dsp:nvSpPr>
        <dsp:cNvPr id="0" name=""/>
        <dsp:cNvSpPr/>
      </dsp:nvSpPr>
      <dsp:spPr>
        <a:xfrm>
          <a:off x="5036294" y="2487633"/>
          <a:ext cx="1342935" cy="85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7F45B-B128-4979-9534-C49766268CDF}">
      <dsp:nvSpPr>
        <dsp:cNvPr id="0" name=""/>
        <dsp:cNvSpPr/>
      </dsp:nvSpPr>
      <dsp:spPr>
        <a:xfrm>
          <a:off x="5185509" y="2629388"/>
          <a:ext cx="1342935" cy="85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чрезвычайная трудность организации общения и взаимодействия </a:t>
          </a:r>
        </a:p>
      </dsp:txBody>
      <dsp:txXfrm>
        <a:off x="5210486" y="2654365"/>
        <a:ext cx="1292981" cy="802810"/>
      </dsp:txXfrm>
    </dsp:sp>
    <dsp:sp modelId="{B08FF899-38E5-4ECD-9DDC-66E093232999}">
      <dsp:nvSpPr>
        <dsp:cNvPr id="0" name=""/>
        <dsp:cNvSpPr/>
      </dsp:nvSpPr>
      <dsp:spPr>
        <a:xfrm>
          <a:off x="4917906" y="1244299"/>
          <a:ext cx="2747525" cy="852764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E42E8A0-7527-4CC5-81DA-6FDA771893B1}">
      <dsp:nvSpPr>
        <dsp:cNvPr id="0" name=""/>
        <dsp:cNvSpPr/>
      </dsp:nvSpPr>
      <dsp:spPr>
        <a:xfrm>
          <a:off x="5067121" y="1386053"/>
          <a:ext cx="2747525" cy="8527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преимущественно когнитивной сферы личности ребенка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098" y="1411030"/>
        <a:ext cx="2697571" cy="802810"/>
      </dsp:txXfrm>
    </dsp:sp>
    <dsp:sp modelId="{AB9DDF64-9840-4D7F-8EE8-EFD180F665FE}">
      <dsp:nvSpPr>
        <dsp:cNvPr id="0" name=""/>
        <dsp:cNvSpPr/>
      </dsp:nvSpPr>
      <dsp:spPr>
        <a:xfrm>
          <a:off x="7963862" y="1244299"/>
          <a:ext cx="2747525" cy="852764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038EB51-089B-485F-A7F9-A0EEED8561C3}">
      <dsp:nvSpPr>
        <dsp:cNvPr id="0" name=""/>
        <dsp:cNvSpPr/>
      </dsp:nvSpPr>
      <dsp:spPr>
        <a:xfrm>
          <a:off x="8113077" y="1386053"/>
          <a:ext cx="2747525" cy="8527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Смешанный вариант </a:t>
          </a: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8054" y="1411030"/>
        <a:ext cx="2697571" cy="802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0EE8-25F2-4555-8B35-51CAE02F4FBA}">
      <dsp:nvSpPr>
        <dsp:cNvPr id="0" name=""/>
        <dsp:cNvSpPr/>
      </dsp:nvSpPr>
      <dsp:spPr>
        <a:xfrm>
          <a:off x="0" y="25665"/>
          <a:ext cx="9501782" cy="1104480"/>
        </a:xfrm>
        <a:prstGeom prst="roundRect">
          <a:avLst/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нарушения навыков общения у детей с расстройствами аутистического спектра лежат дефекты речи, системное недоразвитие всех компонентов речевой деятельности, ограниченность словарного запаса, нарушения грамматически правильной и связной речи.</a:t>
          </a:r>
        </a:p>
      </dsp:txBody>
      <dsp:txXfrm>
        <a:off x="53916" y="79581"/>
        <a:ext cx="9393950" cy="996648"/>
      </dsp:txXfrm>
    </dsp:sp>
    <dsp:sp modelId="{669030EE-395B-4D1F-BA64-25C4ACE3432B}">
      <dsp:nvSpPr>
        <dsp:cNvPr id="0" name=""/>
        <dsp:cNvSpPr/>
      </dsp:nvSpPr>
      <dsp:spPr>
        <a:xfrm>
          <a:off x="0" y="1300065"/>
          <a:ext cx="9501782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Мимика детей не выразительная, не отражает эмоционального состояния детей, при этом смотрят на собеседника мимо, «сквозь».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1353981"/>
        <a:ext cx="9393950" cy="996648"/>
      </dsp:txXfrm>
    </dsp:sp>
    <dsp:sp modelId="{73F76C22-5C6D-45E0-B883-0481D622D2DC}">
      <dsp:nvSpPr>
        <dsp:cNvPr id="0" name=""/>
        <dsp:cNvSpPr/>
      </dsp:nvSpPr>
      <dsp:spPr>
        <a:xfrm>
          <a:off x="0" y="2574465"/>
          <a:ext cx="9501782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детей не формируется комплекс оживления в первые месяцы жизни, не проявляются эмоции в отношении близких людей.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2628381"/>
        <a:ext cx="9393950" cy="996648"/>
      </dsp:txXfrm>
    </dsp:sp>
    <dsp:sp modelId="{8D861E90-2EC1-455A-919E-E81B299E3079}">
      <dsp:nvSpPr>
        <dsp:cNvPr id="0" name=""/>
        <dsp:cNvSpPr/>
      </dsp:nvSpPr>
      <dsp:spPr>
        <a:xfrm>
          <a:off x="0" y="3848865"/>
          <a:ext cx="9501782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Нарушается мотивационный компонент коммуникативной деятельности, отсутствие у детей потребности в общении.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3902781"/>
        <a:ext cx="9393950" cy="996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F98B-EEBD-488E-88B7-9DDD8F0FBB35}">
      <dsp:nvSpPr>
        <dsp:cNvPr id="0" name=""/>
        <dsp:cNvSpPr/>
      </dsp:nvSpPr>
      <dsp:spPr>
        <a:xfrm>
          <a:off x="-45635" y="85272"/>
          <a:ext cx="8878990" cy="80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45635" y="85272"/>
        <a:ext cx="8878990" cy="807180"/>
      </dsp:txXfrm>
    </dsp:sp>
    <dsp:sp modelId="{3B308AB7-7515-451F-9F6C-70933F47CA9C}">
      <dsp:nvSpPr>
        <dsp:cNvPr id="0" name=""/>
        <dsp:cNvSpPr/>
      </dsp:nvSpPr>
      <dsp:spPr>
        <a:xfrm>
          <a:off x="344272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87F2-7BD6-4074-9B74-D1A16958B2EA}">
      <dsp:nvSpPr>
        <dsp:cNvPr id="0" name=""/>
        <dsp:cNvSpPr/>
      </dsp:nvSpPr>
      <dsp:spPr>
        <a:xfrm>
          <a:off x="1592263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CEDB9-BD8A-4AF4-B059-7C1C6D52EF24}">
      <dsp:nvSpPr>
        <dsp:cNvPr id="0" name=""/>
        <dsp:cNvSpPr/>
      </dsp:nvSpPr>
      <dsp:spPr>
        <a:xfrm>
          <a:off x="2841241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3B7AF-96E3-4EF5-9F82-42E4FC7FCC7E}">
      <dsp:nvSpPr>
        <dsp:cNvPr id="0" name=""/>
        <dsp:cNvSpPr/>
      </dsp:nvSpPr>
      <dsp:spPr>
        <a:xfrm>
          <a:off x="4089233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9BC5-59FA-498D-A3E6-92071DBEE145}">
      <dsp:nvSpPr>
        <dsp:cNvPr id="0" name=""/>
        <dsp:cNvSpPr/>
      </dsp:nvSpPr>
      <dsp:spPr>
        <a:xfrm>
          <a:off x="5338211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9C623-E5F7-419E-856B-AE90DDFEBE3A}">
      <dsp:nvSpPr>
        <dsp:cNvPr id="0" name=""/>
        <dsp:cNvSpPr/>
      </dsp:nvSpPr>
      <dsp:spPr>
        <a:xfrm>
          <a:off x="6586202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2DBB-AE99-4115-B0B2-35A9F0621E61}">
      <dsp:nvSpPr>
        <dsp:cNvPr id="0" name=""/>
        <dsp:cNvSpPr/>
      </dsp:nvSpPr>
      <dsp:spPr>
        <a:xfrm>
          <a:off x="7835180" y="892453"/>
          <a:ext cx="2077683" cy="164425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576BE-F31B-4A6E-81F2-98883F2327AA}">
      <dsp:nvSpPr>
        <dsp:cNvPr id="0" name=""/>
        <dsp:cNvSpPr/>
      </dsp:nvSpPr>
      <dsp:spPr>
        <a:xfrm>
          <a:off x="-45635" y="1056879"/>
          <a:ext cx="9774233" cy="1315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</a:t>
          </a:r>
          <a:r>
            <a:rPr lang="ru-RU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Семантическое нарушение, характеризующееся непониманием значения слов,  невозможность их использования в определенной ситуации с конкретным намерением.</a:t>
          </a:r>
        </a:p>
      </dsp:txBody>
      <dsp:txXfrm>
        <a:off x="-45635" y="1056879"/>
        <a:ext cx="9774233" cy="1315406"/>
      </dsp:txXfrm>
    </dsp:sp>
    <dsp:sp modelId="{5A4CCCB1-7179-41D4-8E6B-8C5C6B705601}">
      <dsp:nvSpPr>
        <dsp:cNvPr id="0" name=""/>
        <dsp:cNvSpPr/>
      </dsp:nvSpPr>
      <dsp:spPr>
        <a:xfrm>
          <a:off x="-36312" y="2546861"/>
          <a:ext cx="8878990" cy="80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6312" y="2546861"/>
        <a:ext cx="8878990" cy="807180"/>
      </dsp:txXfrm>
    </dsp:sp>
    <dsp:sp modelId="{5FC129B8-C961-44D9-B1EB-042A0FEEE0C7}">
      <dsp:nvSpPr>
        <dsp:cNvPr id="0" name=""/>
        <dsp:cNvSpPr/>
      </dsp:nvSpPr>
      <dsp:spPr>
        <a:xfrm>
          <a:off x="352232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F74D5-59DF-487C-8DF2-4F29687821D4}">
      <dsp:nvSpPr>
        <dsp:cNvPr id="0" name=""/>
        <dsp:cNvSpPr/>
      </dsp:nvSpPr>
      <dsp:spPr>
        <a:xfrm>
          <a:off x="1600223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6879F-0643-4724-A671-6DFC5C530C32}">
      <dsp:nvSpPr>
        <dsp:cNvPr id="0" name=""/>
        <dsp:cNvSpPr/>
      </dsp:nvSpPr>
      <dsp:spPr>
        <a:xfrm>
          <a:off x="2849201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42CD-5F70-451D-B736-449987AF927A}">
      <dsp:nvSpPr>
        <dsp:cNvPr id="0" name=""/>
        <dsp:cNvSpPr/>
      </dsp:nvSpPr>
      <dsp:spPr>
        <a:xfrm>
          <a:off x="4097193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243D8-8A3C-465B-A28B-E7A980E8B535}">
      <dsp:nvSpPr>
        <dsp:cNvPr id="0" name=""/>
        <dsp:cNvSpPr/>
      </dsp:nvSpPr>
      <dsp:spPr>
        <a:xfrm>
          <a:off x="5346171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6DC6C-FA41-4128-B24E-96BC0A35DEBA}">
      <dsp:nvSpPr>
        <dsp:cNvPr id="0" name=""/>
        <dsp:cNvSpPr/>
      </dsp:nvSpPr>
      <dsp:spPr>
        <a:xfrm>
          <a:off x="6594162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C6F1-0D58-4BF9-88FA-66DF4C841A42}">
      <dsp:nvSpPr>
        <dsp:cNvPr id="0" name=""/>
        <dsp:cNvSpPr/>
      </dsp:nvSpPr>
      <dsp:spPr>
        <a:xfrm>
          <a:off x="7843140" y="3447328"/>
          <a:ext cx="2077683" cy="164425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ED942-61D5-401A-AB79-449BBA635D77}">
      <dsp:nvSpPr>
        <dsp:cNvPr id="0" name=""/>
        <dsp:cNvSpPr/>
      </dsp:nvSpPr>
      <dsp:spPr>
        <a:xfrm>
          <a:off x="-45635" y="3611753"/>
          <a:ext cx="9790153" cy="1315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Неправильное восприятие ребенком поведения окружающих людей и интерпретация их эмоционального состояния</a:t>
          </a:r>
        </a:p>
      </dsp:txBody>
      <dsp:txXfrm>
        <a:off x="-45635" y="3611753"/>
        <a:ext cx="9790153" cy="1315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F98B-EEBD-488E-88B7-9DDD8F0FBB35}">
      <dsp:nvSpPr>
        <dsp:cNvPr id="0" name=""/>
        <dsp:cNvSpPr/>
      </dsp:nvSpPr>
      <dsp:spPr>
        <a:xfrm>
          <a:off x="-12" y="1362746"/>
          <a:ext cx="10008833" cy="340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Коррекционная работа по формированию навыков общения со сверстниками у детей дошкольного возраста с расстройствами аутистического спектра будет более эффективной, если процесс коррекции организовывать на основе психолого-педагогического сопровождения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Процесс психолого-педагогического сопровождения рассматривается как взаимодействие всех педагогов и специалистов дошкольной образовательной организации, направленное на формирование навыков общения со сверстниками у детей дошкольного возраста с РАС.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Главная цель взаимодействия – использовать потенциал каждого специалиста, объединить усилия всех субъектов педагогического процесса в работе по формированию навыков общения со сверстниками у детей с РАС. </a:t>
          </a:r>
          <a:endParaRPr lang="ru-RU" sz="3200" b="1" kern="1200" dirty="0"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-12" y="1362746"/>
        <a:ext cx="10008833" cy="3407087"/>
      </dsp:txXfrm>
    </dsp:sp>
    <dsp:sp modelId="{6DFF84B1-4459-49E6-9953-8281699E6140}">
      <dsp:nvSpPr>
        <dsp:cNvPr id="0" name=""/>
        <dsp:cNvSpPr/>
      </dsp:nvSpPr>
      <dsp:spPr>
        <a:xfrm>
          <a:off x="-12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CD858-D1B0-462D-960D-D90C21860009}">
      <dsp:nvSpPr>
        <dsp:cNvPr id="0" name=""/>
        <dsp:cNvSpPr/>
      </dsp:nvSpPr>
      <dsp:spPr>
        <a:xfrm>
          <a:off x="1269865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BF961-ECA2-4805-ACA4-50E8655BA8F0}">
      <dsp:nvSpPr>
        <dsp:cNvPr id="0" name=""/>
        <dsp:cNvSpPr/>
      </dsp:nvSpPr>
      <dsp:spPr>
        <a:xfrm>
          <a:off x="2539742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21627-3135-41D9-8129-A2AC7DC6948D}">
      <dsp:nvSpPr>
        <dsp:cNvPr id="0" name=""/>
        <dsp:cNvSpPr/>
      </dsp:nvSpPr>
      <dsp:spPr>
        <a:xfrm>
          <a:off x="3809619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2CF4-9DB1-4B47-AB82-8AC9D3BB2DDF}">
      <dsp:nvSpPr>
        <dsp:cNvPr id="0" name=""/>
        <dsp:cNvSpPr/>
      </dsp:nvSpPr>
      <dsp:spPr>
        <a:xfrm>
          <a:off x="5079497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744D3-494C-485B-9AEC-A11EDDF203BD}">
      <dsp:nvSpPr>
        <dsp:cNvPr id="0" name=""/>
        <dsp:cNvSpPr/>
      </dsp:nvSpPr>
      <dsp:spPr>
        <a:xfrm>
          <a:off x="6349374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F27D4-24F0-4766-A2DE-DF266EE8FB3B}">
      <dsp:nvSpPr>
        <dsp:cNvPr id="0" name=""/>
        <dsp:cNvSpPr/>
      </dsp:nvSpPr>
      <dsp:spPr>
        <a:xfrm>
          <a:off x="7619252" y="4769834"/>
          <a:ext cx="1199884" cy="199980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312D-0341-443A-B0FA-4605C0E00923}">
      <dsp:nvSpPr>
        <dsp:cNvPr id="0" name=""/>
        <dsp:cNvSpPr/>
      </dsp:nvSpPr>
      <dsp:spPr>
        <a:xfrm>
          <a:off x="0" y="0"/>
          <a:ext cx="10073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EF167-630F-45E3-9133-10D0E3D8F485}">
      <dsp:nvSpPr>
        <dsp:cNvPr id="0" name=""/>
        <dsp:cNvSpPr/>
      </dsp:nvSpPr>
      <dsp:spPr>
        <a:xfrm>
          <a:off x="0" y="0"/>
          <a:ext cx="828476" cy="4836590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rgbClr val="92D050"/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Содержание работы</a:t>
          </a:r>
        </a:p>
      </dsp:txBody>
      <dsp:txXfrm>
        <a:off x="0" y="0"/>
        <a:ext cx="828476" cy="4836590"/>
      </dsp:txXfrm>
    </dsp:sp>
    <dsp:sp modelId="{3776180D-05AD-487D-9B19-D8715A3AF6E3}">
      <dsp:nvSpPr>
        <dsp:cNvPr id="0" name=""/>
        <dsp:cNvSpPr/>
      </dsp:nvSpPr>
      <dsp:spPr>
        <a:xfrm>
          <a:off x="975157" y="51896"/>
          <a:ext cx="8491172" cy="10379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: формирование навыков общения со сверстниками у детей дошкольного возраста с РАС</a:t>
          </a:r>
          <a:endParaRPr lang="ru-RU" sz="2000" kern="1200" dirty="0"/>
        </a:p>
      </dsp:txBody>
      <dsp:txXfrm>
        <a:off x="975157" y="51896"/>
        <a:ext cx="8491172" cy="1037930"/>
      </dsp:txXfrm>
    </dsp:sp>
    <dsp:sp modelId="{C831FC23-CB3A-4A16-969A-09FDFEC25BB7}">
      <dsp:nvSpPr>
        <dsp:cNvPr id="0" name=""/>
        <dsp:cNvSpPr/>
      </dsp:nvSpPr>
      <dsp:spPr>
        <a:xfrm>
          <a:off x="828476" y="1089826"/>
          <a:ext cx="7823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7F260-6B9E-481D-926A-F46737148A4B}">
      <dsp:nvSpPr>
        <dsp:cNvPr id="0" name=""/>
        <dsp:cNvSpPr/>
      </dsp:nvSpPr>
      <dsp:spPr>
        <a:xfrm>
          <a:off x="975157" y="1141723"/>
          <a:ext cx="7676329" cy="103793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Участники: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дети, педагоги ДОО, родители</a:t>
          </a:r>
          <a:endParaRPr lang="ru-RU" sz="2000" kern="1200" dirty="0"/>
        </a:p>
      </dsp:txBody>
      <dsp:txXfrm>
        <a:off x="975157" y="1141723"/>
        <a:ext cx="7676329" cy="1037930"/>
      </dsp:txXfrm>
    </dsp:sp>
    <dsp:sp modelId="{BBB8E440-85D7-432C-80D6-B85C5E7E239E}">
      <dsp:nvSpPr>
        <dsp:cNvPr id="0" name=""/>
        <dsp:cNvSpPr/>
      </dsp:nvSpPr>
      <dsp:spPr>
        <a:xfrm>
          <a:off x="828476" y="2179653"/>
          <a:ext cx="7823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19295-405D-4508-B48C-A3343CCC427A}">
      <dsp:nvSpPr>
        <dsp:cNvPr id="0" name=""/>
        <dsp:cNvSpPr/>
      </dsp:nvSpPr>
      <dsp:spPr>
        <a:xfrm>
          <a:off x="975157" y="2231550"/>
          <a:ext cx="7676329" cy="10379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Специалисты ДОО: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учитель-дефектолог, психолог, учитель-логопед, музыкальный руководитель.</a:t>
          </a:r>
        </a:p>
      </dsp:txBody>
      <dsp:txXfrm>
        <a:off x="975157" y="2231550"/>
        <a:ext cx="7676329" cy="1037930"/>
      </dsp:txXfrm>
    </dsp:sp>
    <dsp:sp modelId="{004CA240-0416-4BBB-9057-15EF45D4FAC3}">
      <dsp:nvSpPr>
        <dsp:cNvPr id="0" name=""/>
        <dsp:cNvSpPr/>
      </dsp:nvSpPr>
      <dsp:spPr>
        <a:xfrm>
          <a:off x="828476" y="3269480"/>
          <a:ext cx="7823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72565-C061-4B07-8218-A5BB21D1EFEF}">
      <dsp:nvSpPr>
        <dsp:cNvPr id="0" name=""/>
        <dsp:cNvSpPr/>
      </dsp:nvSpPr>
      <dsp:spPr>
        <a:xfrm>
          <a:off x="975157" y="3321377"/>
          <a:ext cx="9098216" cy="146281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Формы работы с детьми: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индивидуальные и групповые коррекционные занятия (дефектолог, психолог, логопед), общеобразовательные занятия (воспитатель, музыкальный руководитель), в режимных моментах, в самостоятельной деятельности детей (воспитатели)</a:t>
          </a:r>
        </a:p>
      </dsp:txBody>
      <dsp:txXfrm>
        <a:off x="975157" y="3321377"/>
        <a:ext cx="9098216" cy="1462817"/>
      </dsp:txXfrm>
    </dsp:sp>
    <dsp:sp modelId="{A45F9ED3-F788-481F-8745-CD1D01FA7985}">
      <dsp:nvSpPr>
        <dsp:cNvPr id="0" name=""/>
        <dsp:cNvSpPr/>
      </dsp:nvSpPr>
      <dsp:spPr>
        <a:xfrm>
          <a:off x="828476" y="4784194"/>
          <a:ext cx="7823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51EF-79E2-4D6E-9135-62D83E014256}">
      <dsp:nvSpPr>
        <dsp:cNvPr id="0" name=""/>
        <dsp:cNvSpPr/>
      </dsp:nvSpPr>
      <dsp:spPr>
        <a:xfrm>
          <a:off x="0" y="0"/>
          <a:ext cx="8065200" cy="144857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 Диагностическое направление. Оценка сформированности навыков общения со сверстниками у детей дошкольного возраста с РАС </a:t>
          </a:r>
        </a:p>
      </dsp:txBody>
      <dsp:txXfrm>
        <a:off x="42427" y="42427"/>
        <a:ext cx="6502074" cy="1363721"/>
      </dsp:txXfrm>
    </dsp:sp>
    <dsp:sp modelId="{A783D8C7-6887-4FAC-9D8A-00AC516B0BF8}">
      <dsp:nvSpPr>
        <dsp:cNvPr id="0" name=""/>
        <dsp:cNvSpPr/>
      </dsp:nvSpPr>
      <dsp:spPr>
        <a:xfrm>
          <a:off x="711635" y="1690005"/>
          <a:ext cx="8065200" cy="14485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 Психолого-педагогическое направление. Организация занятий с детьми по формированию навыков общения.</a:t>
          </a:r>
        </a:p>
      </dsp:txBody>
      <dsp:txXfrm>
        <a:off x="754062" y="1732432"/>
        <a:ext cx="6327136" cy="1363721"/>
      </dsp:txXfrm>
    </dsp:sp>
    <dsp:sp modelId="{34876F2F-FD38-4713-A481-A136E1693574}">
      <dsp:nvSpPr>
        <dsp:cNvPr id="0" name=""/>
        <dsp:cNvSpPr/>
      </dsp:nvSpPr>
      <dsp:spPr>
        <a:xfrm>
          <a:off x="1423270" y="3380010"/>
          <a:ext cx="8065200" cy="14485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 Поддержка, обучение семьи, организация взаимодействия с родителями.</a:t>
          </a:r>
        </a:p>
      </dsp:txBody>
      <dsp:txXfrm>
        <a:off x="1465697" y="3422437"/>
        <a:ext cx="6327136" cy="1363721"/>
      </dsp:txXfrm>
    </dsp:sp>
    <dsp:sp modelId="{61AD12F3-AEEA-4830-A7DB-0630E0E62AA3}">
      <dsp:nvSpPr>
        <dsp:cNvPr id="0" name=""/>
        <dsp:cNvSpPr/>
      </dsp:nvSpPr>
      <dsp:spPr>
        <a:xfrm>
          <a:off x="7123626" y="1098503"/>
          <a:ext cx="941574" cy="94157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7335480" y="1098503"/>
        <a:ext cx="517866" cy="708534"/>
      </dsp:txXfrm>
    </dsp:sp>
    <dsp:sp modelId="{84498F63-5CAC-4358-81F4-34D43A10B230}">
      <dsp:nvSpPr>
        <dsp:cNvPr id="0" name=""/>
        <dsp:cNvSpPr/>
      </dsp:nvSpPr>
      <dsp:spPr>
        <a:xfrm>
          <a:off x="7835261" y="2778851"/>
          <a:ext cx="941574" cy="94157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8047115" y="2778851"/>
        <a:ext cx="517866" cy="7085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6F38-9825-42AD-9C69-08A3659D94B8}">
      <dsp:nvSpPr>
        <dsp:cNvPr id="0" name=""/>
        <dsp:cNvSpPr/>
      </dsp:nvSpPr>
      <dsp:spPr>
        <a:xfrm>
          <a:off x="0" y="3994019"/>
          <a:ext cx="10228082" cy="87379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активного взаимодействия со взрослым. Цель: формирование базовых навыков взаимодействия,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социоэмоциональных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навыков, диалоговых навыков. </a:t>
          </a:r>
        </a:p>
      </dsp:txBody>
      <dsp:txXfrm>
        <a:off x="0" y="3994019"/>
        <a:ext cx="10228082" cy="873793"/>
      </dsp:txXfrm>
    </dsp:sp>
    <dsp:sp modelId="{6B0FB813-4606-414C-96FE-CB036E211EC8}">
      <dsp:nvSpPr>
        <dsp:cNvPr id="0" name=""/>
        <dsp:cNvSpPr/>
      </dsp:nvSpPr>
      <dsp:spPr>
        <a:xfrm rot="10800000">
          <a:off x="0" y="2663231"/>
          <a:ext cx="10228082" cy="1343894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зрительного контакта, формирование начальных навыков взаимодействия.  Цель: формирование начальных навыков общения в процессе игр, активизирующих новые чувственные ощущения (зрительные, слуховые, тактильно-двигательные, обонятельные, вкусовые), создающие эмоционально положительный настрой. </a:t>
          </a:r>
        </a:p>
      </dsp:txBody>
      <dsp:txXfrm rot="10800000">
        <a:off x="0" y="2663231"/>
        <a:ext cx="10228082" cy="873222"/>
      </dsp:txXfrm>
    </dsp:sp>
    <dsp:sp modelId="{A78CBD4B-D81F-4C3B-A550-412FBC5D6EEB}">
      <dsp:nvSpPr>
        <dsp:cNvPr id="0" name=""/>
        <dsp:cNvSpPr/>
      </dsp:nvSpPr>
      <dsp:spPr>
        <a:xfrm rot="10800000">
          <a:off x="0" y="1305149"/>
          <a:ext cx="10228082" cy="1343894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Выработка учебного стереотипа. Цель: формирование установки на занятие путем их организации в специально организованном месте, в определенное время, с четким соблюдением этапов работы.</a:t>
          </a:r>
        </a:p>
      </dsp:txBody>
      <dsp:txXfrm rot="10800000">
        <a:off x="0" y="1305149"/>
        <a:ext cx="10228082" cy="873222"/>
      </dsp:txXfrm>
    </dsp:sp>
    <dsp:sp modelId="{F5C5CACF-BFD1-4FA6-A037-2F6C229140C6}">
      <dsp:nvSpPr>
        <dsp:cNvPr id="0" name=""/>
        <dsp:cNvSpPr/>
      </dsp:nvSpPr>
      <dsp:spPr>
        <a:xfrm rot="10800000">
          <a:off x="0" y="1655"/>
          <a:ext cx="10228082" cy="1343894"/>
        </a:xfrm>
        <a:prstGeom prst="upArrowCallout">
          <a:avLst/>
        </a:prstGeom>
        <a:solidFill>
          <a:schemeClr val="bg2">
            <a:lumMod val="90000"/>
          </a:schemeClr>
        </a:solidFill>
        <a:ln w="15875" cap="rnd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контакта с детьми. Цель: создание положительного эмоционального климата и комфортной психологической атмосферы, диагностика сформированности речи, установление эмоционального контакта с ребенком.</a:t>
          </a:r>
        </a:p>
      </dsp:txBody>
      <dsp:txXfrm rot="10800000">
        <a:off x="0" y="1655"/>
        <a:ext cx="10228082" cy="87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7AA8-691D-4448-AFF6-1EBF7D68676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53B9-819C-4757-99A3-9144AB3E8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1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353B9-819C-4757-99A3-9144AB3E84A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88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9A9F-5AAC-4AD1-92E5-98D31E206F01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FF5C-FE6C-4224-B31B-01AE5CFA8BB8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0027-EEF2-4DD6-8D50-CC0876157170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95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4C0-885B-4CCE-970E-10005B9FB305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8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7D4-5589-42EB-9AFE-9BEF5F67E2C5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25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F664-7F43-4A88-B44A-2BE1EF429139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0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6F3A-05A7-4BD8-BD47-426FA5E93AB3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9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E900-F4BD-4ACC-A08B-F5D66FE1AAC9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7FB-83C0-41EC-8604-DA7D42A4F8D4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1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C9DB-3D29-4DFE-AF90-77C520F9F6A2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ED67-9FE4-4D1F-BDC9-EF5926EF5E83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0C8-6AB0-462A-A194-30291D5014E3}" type="datetime1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B21-5C0B-43CA-9359-262698E813CA}" type="datetime1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6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62F-6767-42DF-A017-BBC33E569CFB}" type="datetime1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6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1489-D4E6-4BC2-8F2E-6D0F22729891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081-30E5-4394-8D36-88BA06DE5F36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7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DCE-9A0A-4844-9F08-DB4CB07F5ECF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FB3827-9140-4985-9A37-1B8642196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70E238C-5083-C492-E87C-37977211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85" y="846162"/>
            <a:ext cx="9880528" cy="200429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общения со сверстниками у детей дошкольного возраста с расстройствами аутистического спектра.</a:t>
            </a:r>
          </a:p>
        </p:txBody>
      </p:sp>
      <p:pic>
        <p:nvPicPr>
          <p:cNvPr id="1034" name="Picture 10" descr="Важно попытаться встать на место ребёнка с аутизмом и понять его&quot; -  Лабиринт 42">
            <a:extLst>
              <a:ext uri="{FF2B5EF4-FFF2-40B4-BE49-F238E27FC236}">
                <a16:creationId xmlns:a16="http://schemas.microsoft.com/office/drawing/2014/main" id="{539B541D-5FEB-8EE8-3613-58EED7A6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3265228"/>
            <a:ext cx="5063095" cy="31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D133E-77D1-51FF-36F1-0A96A2BA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121" y="390686"/>
            <a:ext cx="8953365" cy="1616816"/>
          </a:xfrm>
        </p:spPr>
        <p:txBody>
          <a:bodyPr>
            <a:normAutofit fontScale="90000"/>
          </a:bodyPr>
          <a:lstStyle/>
          <a:p>
            <a:pPr marL="0" marR="0" lvl="0" indent="450215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Особенности формирования навыков общения со сверстниками                       у детей дошкольного возраста с РАС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Дети с расстройствами аутистического спектра не способны к диалогу, они не различают функции «говорящего» и «слушающего».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Активная речь детей с расстройствами аутистического спектра характеризуется склонностью к повторению стереотипных фраз, неправильным употреблением местоимений, перестановкой звуков.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Пассивная речь проявляется в игнорировании речи взрослых, отсутствии реакции на свое имя, трудности в выполнении вербальных инструкций. 	Главным показателем своеобразия навыков общения детей с расстройствами аутистического спектра является то, что у них отсутствует стремление использовать речь для общения.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5D767B-5FD9-6423-695B-803175D0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 descr="Аутизм у детей симптомы и признаки">
            <a:extLst>
              <a:ext uri="{FF2B5EF4-FFF2-40B4-BE49-F238E27FC236}">
                <a16:creationId xmlns:a16="http://schemas.microsoft.com/office/drawing/2014/main" id="{28BF9249-CD0C-6695-12A8-C1E67D86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4850499"/>
            <a:ext cx="2128166" cy="16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2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43238"/>
              </p:ext>
            </p:extLst>
          </p:nvPr>
        </p:nvGraphicFramePr>
        <p:xfrm>
          <a:off x="1651379" y="81887"/>
          <a:ext cx="10008809" cy="63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F76467-7679-9785-7933-F7180AE2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 descr="Изображение выглядит как игрушка, головоломка, пазл&#10;&#10;Автоматически созданное описание">
            <a:extLst>
              <a:ext uri="{FF2B5EF4-FFF2-40B4-BE49-F238E27FC236}">
                <a16:creationId xmlns:a16="http://schemas.microsoft.com/office/drawing/2014/main" id="{293370FC-DDF0-0406-C1DD-2EFFC18BF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126" y="5288509"/>
            <a:ext cx="2661313" cy="1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611224" y="228599"/>
            <a:ext cx="8590175" cy="13268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РАС В ПРОЦЕССЕ ФОРМИРОВАНИЯ НАВЫКОВ ОБЩЕНИЯ СО СВЕРСТНИКАМИ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81107"/>
              </p:ext>
            </p:extLst>
          </p:nvPr>
        </p:nvGraphicFramePr>
        <p:xfrm>
          <a:off x="1704814" y="1792811"/>
          <a:ext cx="10073898" cy="483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91A0B9-F6EC-4320-992A-9D2F290E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83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A2F0C-6D2E-4726-E455-345D2884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специалистов ДОО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CAFC0-F6FA-0B2F-7AD2-6AD0CBEE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641" y="1905000"/>
            <a:ext cx="9879291" cy="4953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«Развитие навыков общения у детей с РАС»: 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цели, задач, содержания коррекционной работы на учебный год, распределение обязанностей между специалистами ДОО, обсуждение результатов диагностики навыков общения детей с РАС (выступление учителя-дефектолога, педагога-психолога,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чителя-логопеда, воспитателей)</a:t>
            </a:r>
          </a:p>
          <a:p>
            <a:pPr algn="l"/>
            <a:r>
              <a:rPr lang="ru-RU" b="1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«Воспитание детей с РАС: взгляд специалиста»: 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педагогов ДОО, дискуссия, обсуждение особенностей воспитания детей с РАС».</a:t>
            </a:r>
          </a:p>
          <a:p>
            <a:pPr algn="l"/>
            <a:r>
              <a:rPr lang="ru-RU" b="1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Семинар-дискуссия «Общение и речь у детей с РАС»: 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 учителя-дефектолога («Навыки общения детей с РАС»), учителя-логопеда («Развитие речи детей с РАС»), педагога-психолога («Психологическая основа речи и общения детей с РАС», воспитателей («Особенности общения детей со сверстниками в группе, в режимных моментах»).</a:t>
            </a:r>
          </a:p>
          <a:p>
            <a:pPr algn="l"/>
            <a:r>
              <a:rPr lang="ru-RU" b="1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«Игра, как средство развития навыков общения» (ведущий – учитель-дефектолог).</a:t>
            </a:r>
          </a:p>
          <a:p>
            <a:pPr algn="l"/>
            <a:r>
              <a:rPr lang="ru-RU" b="1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в методическом кабинете </a:t>
            </a:r>
            <a:r>
              <a:rPr lang="ru-RU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«Новинки научной и методической литературы: дети с РАС» (ответственный: учитель-дефектолог, старший воспитатель). Изучение передового педагогического опыта по формированию навыков общения у детей с РАС – отчеты по самообразованию воспитателей.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ABD85-3D43-759F-7580-CE1DEE91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3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177592" y="181292"/>
            <a:ext cx="9328608" cy="9716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ПСИХОЛОГО-ПЕДАГОГИЧЕСКОМУ СОПРОВОЖДЕНИЮ ДЕТЕЙ С РАС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59475"/>
              </p:ext>
            </p:extLst>
          </p:nvPr>
        </p:nvGraphicFramePr>
        <p:xfrm>
          <a:off x="1979628" y="1628775"/>
          <a:ext cx="9488471" cy="48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870358-CC9E-2BA4-8D37-3954F813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05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5236" y="267018"/>
            <a:ext cx="8656163" cy="788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19B4BF-8D5D-BA74-B3ED-57D67E5E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33DC7EB-4597-BC61-1E81-81115208D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88223"/>
              </p:ext>
            </p:extLst>
          </p:nvPr>
        </p:nvGraphicFramePr>
        <p:xfrm>
          <a:off x="2545236" y="1656066"/>
          <a:ext cx="8656163" cy="46410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29700">
                  <a:extLst>
                    <a:ext uri="{9D8B030D-6E8A-4147-A177-3AD203B41FA5}">
                      <a16:colId xmlns:a16="http://schemas.microsoft.com/office/drawing/2014/main" val="1843827714"/>
                    </a:ext>
                  </a:extLst>
                </a:gridCol>
                <a:gridCol w="5526463">
                  <a:extLst>
                    <a:ext uri="{9D8B030D-6E8A-4147-A177-3AD203B41FA5}">
                      <a16:colId xmlns:a16="http://schemas.microsoft.com/office/drawing/2014/main" val="632562937"/>
                    </a:ext>
                  </a:extLst>
                </a:gridCol>
              </a:tblGrid>
              <a:tr h="93797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общения со сверстниками</a:t>
                      </a:r>
                      <a:r>
                        <a:rPr lang="x-none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детей старшего дошкольного возраста с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2442833303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Вступать и поддержать общение в совместной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«Рукавички», автор Г.А. Цукерман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2703351351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Употреблять средства вербального общения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«Изучение умений вести диалог», автор О.А. Бизикова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3157933129"/>
                  </a:ext>
                </a:extLst>
              </a:tr>
              <a:tr h="125428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Употреблять средства невербального общения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«Определение частотности использования детьми невербальных средств общения», авторы Ю.А.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Афонькина, Г.А. Урунтаева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2279451998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 решать конфликты в процессе общения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«Картинки»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авторы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Е.О. Смирнова, Е.А.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Калягина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1316063317"/>
                  </a:ext>
                </a:extLst>
              </a:tr>
              <a:tr h="61219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Замечать эмоциональное состояние партнера по общению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«Изучение социальных эмоций»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авторы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 Урунтаева, Ю.А. Афонькина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3" marR="68033" marT="0" marB="0"/>
                </a:tc>
                <a:extLst>
                  <a:ext uri="{0D108BD9-81ED-4DB2-BD59-A6C34878D82A}">
                    <a16:rowId xmlns:a16="http://schemas.microsoft.com/office/drawing/2014/main" val="66119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23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2479249" y="253999"/>
            <a:ext cx="8637484" cy="1046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РАБОТЫ С ДЕТЬМИ НА КОРРЕКЦИОННЫХ ЗАНЯТИЯХ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FB9522-F5F8-743F-3785-702D1913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97D987C-7C0C-B6B4-403E-A57D37F91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42190"/>
              </p:ext>
            </p:extLst>
          </p:nvPr>
        </p:nvGraphicFramePr>
        <p:xfrm>
          <a:off x="1555423" y="1734531"/>
          <a:ext cx="10228082" cy="486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0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9180-1882-856D-EC87-0283CF0F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4586062-ED75-EFF5-A2B1-CFFF513B1AF3}"/>
              </a:ext>
            </a:extLst>
          </p:cNvPr>
          <p:cNvSpPr txBox="1">
            <a:spLocks/>
          </p:cNvSpPr>
          <p:nvPr/>
        </p:nvSpPr>
        <p:spPr>
          <a:xfrm>
            <a:off x="3759199" y="159385"/>
            <a:ext cx="5486401" cy="1001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B5ECF-D6B6-8935-F2C7-BA48468E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98BE5CF-CD7D-61A4-1EFD-9ECA45C2D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17220"/>
              </p:ext>
            </p:extLst>
          </p:nvPr>
        </p:nvGraphicFramePr>
        <p:xfrm>
          <a:off x="1470581" y="1329179"/>
          <a:ext cx="10444899" cy="536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9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759199" y="159385"/>
            <a:ext cx="5486401" cy="1001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НА РАЗВИТИЕ НАВЫКОВ ОБЩЕНИЯ СО СВЕРСТНИКАМИ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314B31-2A82-CD85-B3CB-504AEC28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EA25321-6413-A0C5-EC24-4133BF9AA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032556"/>
              </p:ext>
            </p:extLst>
          </p:nvPr>
        </p:nvGraphicFramePr>
        <p:xfrm>
          <a:off x="2055043" y="1659118"/>
          <a:ext cx="9803877" cy="458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31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2EBB7-55AA-3FA1-C570-32C4535A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399" y="568895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F99281-96C0-D2CC-53FE-854FDFE6D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548288"/>
            <a:ext cx="5683843" cy="35965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F0568-0AD6-6ED3-B4F8-1EB25226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8B281-975A-53FD-FE6D-E66FE1D5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38" y="568895"/>
            <a:ext cx="4107650" cy="5191825"/>
          </a:xfrm>
          <a:prstGeom prst="rect">
            <a:avLst/>
          </a:prstGeom>
        </p:spPr>
      </p:pic>
      <p:pic>
        <p:nvPicPr>
          <p:cNvPr id="2052" name="Picture 4" descr="МДОУ детский сад комбинированного вида №35 г.Сочи | 354055, г. Сочи, ул.  Труда 6">
            <a:extLst>
              <a:ext uri="{FF2B5EF4-FFF2-40B4-BE49-F238E27FC236}">
                <a16:creationId xmlns:a16="http://schemas.microsoft.com/office/drawing/2014/main" id="{A9A515BC-D4A3-3BA8-E2C2-2AC558E8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22" y="4658934"/>
            <a:ext cx="6161956" cy="16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5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99BD0-8E11-C707-7F80-0F8AA1C0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аутизма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ADCC03-0E01-F5CD-0791-EF034D1B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0F276-DCCA-DEB8-31B4-D5676A058AC1}"/>
              </a:ext>
            </a:extLst>
          </p:cNvPr>
          <p:cNvSpPr txBox="1"/>
          <p:nvPr/>
        </p:nvSpPr>
        <p:spPr>
          <a:xfrm>
            <a:off x="2592923" y="2347414"/>
            <a:ext cx="89116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 оценкам во всем мире аутизм присутствует примерно у 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ребенка из 100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этом, речь идет о среднем показателе, и показатели распространенности аутизма, регистрируемые по данным различных исследований, варьируются в широком диапазоне. Тем не менее, согласно результатам некоторых авторитетных контролируемых исследований, реальные цифры гораздо выше. Распространенность аутизма во многих странах с низким и средним уровнем дохода неизвестна»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84850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F58EC-E2BD-EF2D-9E1B-BAA6CCD3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C28F44-6220-179B-0EBE-8BE52AD71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624110"/>
            <a:ext cx="3729990" cy="497332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835099-09C3-15E4-6440-42B49C78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9DAC22-9F5B-526A-2FFA-8949C1D6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624110"/>
            <a:ext cx="3729990" cy="4973320"/>
          </a:xfrm>
          <a:prstGeom prst="rect">
            <a:avLst/>
          </a:prstGeom>
        </p:spPr>
      </p:pic>
      <p:pic>
        <p:nvPicPr>
          <p:cNvPr id="1026" name="Picture 2" descr="детский сад на прозрачном фоне 26 фото">
            <a:extLst>
              <a:ext uri="{FF2B5EF4-FFF2-40B4-BE49-F238E27FC236}">
                <a16:creationId xmlns:a16="http://schemas.microsoft.com/office/drawing/2014/main" id="{EF70C413-67AA-43AC-BFE2-F08AA7E1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78" y="4130040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6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A15D9-58E7-A5DD-5249-3007B1D7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C8456C-1315-1522-7EAA-3EA8473B2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31" y="293752"/>
            <a:ext cx="3989072" cy="531876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C319C1-608A-FC42-54A2-032D0439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15D7D8-55D3-FB7A-D360-3F0A6A3D4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3" y="1437082"/>
            <a:ext cx="3989072" cy="5150026"/>
          </a:xfrm>
          <a:prstGeom prst="rect">
            <a:avLst/>
          </a:prstGeom>
        </p:spPr>
      </p:pic>
      <p:pic>
        <p:nvPicPr>
          <p:cNvPr id="3074" name="Picture 2" descr="Детский сад № 50 Василеостровского район">
            <a:extLst>
              <a:ext uri="{FF2B5EF4-FFF2-40B4-BE49-F238E27FC236}">
                <a16:creationId xmlns:a16="http://schemas.microsoft.com/office/drawing/2014/main" id="{39F55840-115F-B416-4852-F76F173D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687" y="29375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9D9F7-11C8-91F0-99F9-D4F2875E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88F09D-5244-5626-F46A-BFA8F4976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04" y="362756"/>
            <a:ext cx="5037666" cy="377825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EDBD27-2831-1C1F-B100-EBE230F3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12B89A-E63E-4913-741E-2C78368A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4" y="1262418"/>
            <a:ext cx="3287717" cy="4333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790413-C4D4-DCBE-1820-FD3DAC6BB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63" y="1262418"/>
            <a:ext cx="3331795" cy="4442393"/>
          </a:xfrm>
          <a:prstGeom prst="rect">
            <a:avLst/>
          </a:prstGeom>
        </p:spPr>
      </p:pic>
      <p:pic>
        <p:nvPicPr>
          <p:cNvPr id="1026" name="Picture 2" descr="Эмоции и Действия ч.2 Карточки Домана Развивающие мультики для детей -  YouTube">
            <a:extLst>
              <a:ext uri="{FF2B5EF4-FFF2-40B4-BE49-F238E27FC236}">
                <a16:creationId xmlns:a16="http://schemas.microsoft.com/office/drawing/2014/main" id="{A660CE01-4DEA-817F-8801-4B4F55F4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84" y="4299045"/>
            <a:ext cx="4037306" cy="24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0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B4DF1-C5D3-D629-EBB4-4FF11CD5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026" y="-1918130"/>
            <a:ext cx="9586082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CE7F82-135D-8B17-7E22-C7230CA7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54" y="1865631"/>
            <a:ext cx="3411854" cy="454913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4A27E2-E7C4-FA5E-2DBF-7C398C76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D3C6D-5A1C-27D0-148D-E46680AA6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865631"/>
            <a:ext cx="3411854" cy="4549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B3E610-E71B-729E-A11D-BD7319CCC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9" y="167623"/>
            <a:ext cx="4348502" cy="3261377"/>
          </a:xfrm>
          <a:prstGeom prst="rect">
            <a:avLst/>
          </a:prstGeom>
        </p:spPr>
      </p:pic>
      <p:pic>
        <p:nvPicPr>
          <p:cNvPr id="2050" name="Picture 2" descr="ИГРАЕМ ВМЕСТЕ – МАДОУ &quot;ДЕТСТВО&quot;">
            <a:extLst>
              <a:ext uri="{FF2B5EF4-FFF2-40B4-BE49-F238E27FC236}">
                <a16:creationId xmlns:a16="http://schemas.microsoft.com/office/drawing/2014/main" id="{3A5F7BB1-6F9F-1D0D-A1B9-3863326D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55" y="167623"/>
            <a:ext cx="3411854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грайте вместе с детьми | ДС 11 г.Зея">
            <a:extLst>
              <a:ext uri="{FF2B5EF4-FFF2-40B4-BE49-F238E27FC236}">
                <a16:creationId xmlns:a16="http://schemas.microsoft.com/office/drawing/2014/main" id="{73DAE746-0331-46CC-BC41-6206941A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99" y="3749040"/>
            <a:ext cx="3411854" cy="2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3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235D35-B74F-C5FC-91F8-8AA9C56D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846588-F125-21E6-8049-C8ECD9189BA7}"/>
              </a:ext>
            </a:extLst>
          </p:cNvPr>
          <p:cNvSpPr/>
          <p:nvPr/>
        </p:nvSpPr>
        <p:spPr>
          <a:xfrm flipV="1">
            <a:off x="4244452" y="259306"/>
            <a:ext cx="4653887" cy="6277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8B9AF-B140-6156-D5F7-C9B1CB54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120" y="3721073"/>
            <a:ext cx="3946033" cy="2166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CD8F4C-A063-377D-AC79-1CEA0CE1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61" y="427891"/>
            <a:ext cx="5245149" cy="542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EDAF7-5FC9-7E0E-F7A2-FE6DE4D1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532" y="1367553"/>
            <a:ext cx="6791468" cy="3308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455926-D9D2-FB10-9BEB-A21F2EF3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452" y="2176626"/>
            <a:ext cx="4653887" cy="8070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43C9D4-07C7-1B84-10D3-F5BD03895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94" y="3102402"/>
            <a:ext cx="5943600" cy="1889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DF83FA-D1D3-A3CC-F2EF-C3ADB3BA6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594" y="6025013"/>
            <a:ext cx="5943600" cy="374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6C1D8-1AA9-E71B-3461-9ABFB1C4C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3194" y="457512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9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668" y="2560048"/>
            <a:ext cx="10212388" cy="36152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55AB15E-D0CF-15CF-1DF4-F41C68F7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1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1812" y="1241478"/>
            <a:ext cx="3416333" cy="131623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Исследования в области общения и коммуникации: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 М. Андреева, М. И. Лисина, А. Н. Леонтьев 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7732" y="1241475"/>
            <a:ext cx="3323243" cy="1316239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Исследования психического развития детей с РАС: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 С. Никольская, Е. Р.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Баенская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Л. М. Шипицына 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4668" y="1241475"/>
            <a:ext cx="3549093" cy="1407457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Исследования по психолого-педагогическому сопровождению детей: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 С. 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Газман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Л. В. 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Трубайчук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И. С. Якиманская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1D593F-71B9-2398-BB82-3647AC4A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3</a:t>
            </a:fld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E1FF738-93CB-1195-D129-8EC112BE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0" y="2800228"/>
            <a:ext cx="1441559" cy="20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id="{FE298BAC-F0A6-FD7D-5BE7-83C4596D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31" y="2821892"/>
            <a:ext cx="1558931" cy="20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CE64A320-03AD-72C6-2942-5B0E32D2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25" y="4710414"/>
            <a:ext cx="1640279" cy="20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039F2BD-B0FB-4D19-6890-AF59D57A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98" y="2857868"/>
            <a:ext cx="1509713" cy="19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14AA19C-AF1F-D7F4-0566-3398AA2AD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/>
          <a:stretch/>
        </p:blipFill>
        <p:spPr bwMode="auto">
          <a:xfrm>
            <a:off x="6350124" y="2857868"/>
            <a:ext cx="1640279" cy="19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>
            <a:extLst>
              <a:ext uri="{FF2B5EF4-FFF2-40B4-BE49-F238E27FC236}">
                <a16:creationId xmlns:a16="http://schemas.microsoft.com/office/drawing/2014/main" id="{19AEBA56-17F9-BD7E-C234-F0D984B7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04" y="2800228"/>
            <a:ext cx="1449886" cy="20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icture background">
            <a:extLst>
              <a:ext uri="{FF2B5EF4-FFF2-40B4-BE49-F238E27FC236}">
                <a16:creationId xmlns:a16="http://schemas.microsoft.com/office/drawing/2014/main" id="{95848F35-CFD7-0D7D-7CE3-8C7B85C1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77" y="2800228"/>
            <a:ext cx="1449886" cy="20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ипицына Людмила Михайловна - Психологическая газета">
            <a:extLst>
              <a:ext uri="{FF2B5EF4-FFF2-40B4-BE49-F238E27FC236}">
                <a16:creationId xmlns:a16="http://schemas.microsoft.com/office/drawing/2014/main" id="{32E9753D-A47A-6ACA-B1DF-5373E460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43" y="4721300"/>
            <a:ext cx="1640279" cy="20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тор - Ираида Якиманская">
            <a:extLst>
              <a:ext uri="{FF2B5EF4-FFF2-40B4-BE49-F238E27FC236}">
                <a16:creationId xmlns:a16="http://schemas.microsoft.com/office/drawing/2014/main" id="{832437C4-F313-9875-B399-E39477648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4523" r="13990"/>
          <a:stretch/>
        </p:blipFill>
        <p:spPr bwMode="auto">
          <a:xfrm>
            <a:off x="9376251" y="4721300"/>
            <a:ext cx="1640279" cy="20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8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40788A-DB90-8E99-9020-CE5AD3B8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BB472-02F2-71A6-1D7E-0F1D3E2692BA}"/>
              </a:ext>
            </a:extLst>
          </p:cNvPr>
          <p:cNvSpPr txBox="1"/>
          <p:nvPr/>
        </p:nvSpPr>
        <p:spPr>
          <a:xfrm>
            <a:off x="1856096" y="1152907"/>
            <a:ext cx="9144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Введение в психологическую теорию аутизма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ты один в чужой стране. Как только ты выходишь из автобуса, тебя обступают иностранцы, жестикулируя и крича. Их слова звучат, как крики зверей. Их жесты ничего для тебя не значат. Твой первый порыв — защищаться, оттолкнуть от себя этих навязчивых людей; лететь, бежать прочь от их непонятных предложений; или оцепенеть, попытаться не замечать этот хаос вокруг тебя.</a:t>
            </a:r>
          </a:p>
        </p:txBody>
      </p:sp>
    </p:spTree>
    <p:extLst>
      <p:ext uri="{BB962C8B-B14F-4D97-AF65-F5344CB8AC3E}">
        <p14:creationId xmlns:p14="http://schemas.microsoft.com/office/powerpoint/2010/main" val="36392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760CA29-9581-FC69-522D-68227264F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211522"/>
              </p:ext>
            </p:extLst>
          </p:nvPr>
        </p:nvGraphicFramePr>
        <p:xfrm>
          <a:off x="1646548" y="145092"/>
          <a:ext cx="9144000" cy="470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20F8963-1A05-A866-D3EC-9F3D12FAF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307058"/>
              </p:ext>
            </p:extLst>
          </p:nvPr>
        </p:nvGraphicFramePr>
        <p:xfrm>
          <a:off x="579475" y="4925504"/>
          <a:ext cx="11191461" cy="174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BBF4ED6-F92E-E125-A748-51533F4C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48" y="2738795"/>
            <a:ext cx="2816633" cy="1740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4EA0991-66B7-95E2-0EF0-AF1927AC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75" y="191906"/>
            <a:ext cx="2939015" cy="1603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DA876E4F-8322-C44F-1F3E-0F9C5C118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0" y="216888"/>
            <a:ext cx="2761064" cy="155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491898-FBFC-92AF-7151-26275D7C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3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79764"/>
              </p:ext>
            </p:extLst>
          </p:nvPr>
        </p:nvGraphicFramePr>
        <p:xfrm>
          <a:off x="601134" y="1786467"/>
          <a:ext cx="10972800" cy="348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65200" y="245533"/>
            <a:ext cx="10490200" cy="1312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людей, направленное на согласование и объединение их усилий с целью налаживания отношений и достижения общего результата или налаживания межличностных отношений (Г.М. Андреева)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02FAFD-3875-0BB1-32C8-216E1C29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6</a:t>
            </a:fld>
            <a:endParaRPr lang="ru-RU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4A54082-790C-C822-78A1-072EFEFBBBD0}"/>
              </a:ext>
            </a:extLst>
          </p:cNvPr>
          <p:cNvSpPr/>
          <p:nvPr/>
        </p:nvSpPr>
        <p:spPr>
          <a:xfrm>
            <a:off x="965200" y="5498186"/>
            <a:ext cx="10490200" cy="1312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помощи ребенку, его семье; единство усилий педагогов, психологов, социальных и медицинских работников; органическое единство диагностики проблемы и субъектного потенциала ее разрешения, информационного поиска возможных путей решения, конструирования плана действий и помощь в его осуществлении (Е.И. Казакова)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7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A5C6A1-CCBF-90B1-0DA2-9CEC22B6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7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5702F2-621D-E3E0-9BE6-6D20459D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91" y="262270"/>
            <a:ext cx="9386134" cy="6371934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  <a:tabLst>
                <a:tab pos="5753735" algn="r"/>
                <a:tab pos="5934075" algn="r"/>
              </a:tabLst>
            </a:pPr>
            <a:r>
              <a:rPr lang="ru-RU" sz="2600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аутизма базируется на выделении в большей или меньшей степени </a:t>
            </a:r>
            <a:r>
              <a:rPr lang="ru-RU" sz="2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специфических признаков: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равнодушие, отчуждённость (ребенок проявляет полное безразличие к своим сверстникам);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пассивность (ребенок стремится к уединению, не проявляет никакой инициативы);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специфичное проявление активности (ребенок ведёт односторонний разговор, не выслушивая ответы);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эхолалии (бессмысленного повторения фраз, слов);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мутизм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(полное отсутствие речи);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боязнь телесного и зрительного контактов;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5753735" algn="r"/>
                <a:tab pos="5934075" algn="r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стереотипные действия (повторяющиеся, навязчивые движения). </a:t>
            </a:r>
          </a:p>
          <a:p>
            <a:endParaRPr lang="ru-RU" dirty="0"/>
          </a:p>
        </p:txBody>
      </p:sp>
      <p:pic>
        <p:nvPicPr>
          <p:cNvPr id="7" name="Picture 2" descr="Особенности работы с детьми-аутистами">
            <a:extLst>
              <a:ext uri="{FF2B5EF4-FFF2-40B4-BE49-F238E27FC236}">
                <a16:creationId xmlns:a16="http://schemas.microsoft.com/office/drawing/2014/main" id="{31754971-7AD7-AA9D-2A28-6CD36541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34" y="3848668"/>
            <a:ext cx="2497541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02683"/>
              </p:ext>
            </p:extLst>
          </p:nvPr>
        </p:nvGraphicFramePr>
        <p:xfrm>
          <a:off x="2139885" y="1261534"/>
          <a:ext cx="9501782" cy="497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39886" y="260386"/>
            <a:ext cx="9365178" cy="82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</a:pPr>
            <a:r>
              <a:rPr lang="ru-RU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формирования навыков общения со сверстниками у детей дошкольного возраста с РАС</a:t>
            </a:r>
            <a:endParaRPr lang="ru-RU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D83E67-53A1-F9CB-F202-5A2D713A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9B0947-40E4-9F24-8818-18CE7FF18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74" y="155710"/>
            <a:ext cx="1830396" cy="18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CC83E-7F93-A2CE-658C-623AD020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356F1FD3-AFDC-ADB5-69C4-2F8F9A3B1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62199"/>
              </p:ext>
            </p:extLst>
          </p:nvPr>
        </p:nvGraphicFramePr>
        <p:xfrm>
          <a:off x="1599684" y="1022283"/>
          <a:ext cx="9875189" cy="517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4D7C43B-4484-4A2C-56DD-227200418F7B}"/>
              </a:ext>
            </a:extLst>
          </p:cNvPr>
          <p:cNvSpPr/>
          <p:nvPr/>
        </p:nvSpPr>
        <p:spPr>
          <a:xfrm>
            <a:off x="1856097" y="429720"/>
            <a:ext cx="9362364" cy="82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0215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Особенности формирования навыков общения со сверстниками у детей дошкольного возраста с РАС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9DDBC0-57D8-6C69-D08A-B5CD0E04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3827-9140-4985-9A37-1B86421961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880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10246</TotalTime>
  <Words>1719</Words>
  <Application>Microsoft Office PowerPoint</Application>
  <PresentationFormat>Широкоэкранный</PresentationFormat>
  <Paragraphs>124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Формирование навыков общения со сверстниками у детей дошкольного возраста с расстройствами аутистического спектра.</vt:lpstr>
      <vt:lpstr>Распространённость аутизма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формирования навыков общения со сверстниками                       у детей дошкольного возраста с РАС          Дети с расстройствами аутистического спектра не способны к диалогу, они не различают функции «говорящего» и «слушающего».         Активная речь детей с расстройствами аутистического спектра характеризуется склонностью к повторению стереотипных фраз, неправильным употреблением местоимений, перестановкой звуков.   Пассивная речь проявляется в игнорировании речи взрослых, отсутствии реакции на свое имя, трудности в выполнении вербальных инструкций.  Главным показателем своеобразия навыков общения детей с расстройствами аутистического спектра является то, что у них отсутствует стремление использовать речь для общения.</vt:lpstr>
      <vt:lpstr>Презентация PowerPoint</vt:lpstr>
      <vt:lpstr>Презентация PowerPoint</vt:lpstr>
      <vt:lpstr>Формы взаимодействия специалистов ДОО</vt:lpstr>
      <vt:lpstr>Презентация PowerPoint</vt:lpstr>
      <vt:lpstr>ДИАГНОСТИЧЕСКИЙ ИНСТРУМЕНТАРИЙ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дошкольного возраста с расстройствами аутистического спектра в процессе формирования навыков общения со сверстниками</dc:title>
  <dc:creator>Дорошина О.Р.</dc:creator>
  <cp:lastModifiedBy>Дорошина О.Р.</cp:lastModifiedBy>
  <cp:revision>413</cp:revision>
  <dcterms:created xsi:type="dcterms:W3CDTF">2023-02-19T09:43:19Z</dcterms:created>
  <dcterms:modified xsi:type="dcterms:W3CDTF">2025-03-12T04:52:42Z</dcterms:modified>
</cp:coreProperties>
</file>