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solidFill>
                  <a:srgbClr val="00388A"/>
                </a:solidFill>
                <a:latin typeface="Times New Roman" pitchFamily="18" charset="0"/>
                <a:cs typeface="Times New Roman" pitchFamily="18" charset="0"/>
              </a:rPr>
              <a:t>Муниципальное  дошкольное  образовательное автономное учреждение  «Центр развития ребенка – детский сад № 116 г. Орска «Ералашка»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6840760" cy="4781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4600" b="1" dirty="0" smtClean="0">
                <a:solidFill>
                  <a:srgbClr val="FF0000"/>
                </a:solidFill>
                <a:latin typeface="Bookman Old Style" pitchFamily="18" charset="0"/>
              </a:rPr>
              <a:t>Организация </a:t>
            </a:r>
            <a:endParaRPr lang="ru-RU" sz="4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 algn="ctr">
              <a:buNone/>
              <a:defRPr/>
            </a:pPr>
            <a:r>
              <a:rPr lang="ru-RU" sz="4600" b="1" dirty="0" smtClean="0">
                <a:solidFill>
                  <a:srgbClr val="FF0000"/>
                </a:solidFill>
                <a:latin typeface="Bookman Old Style" pitchFamily="18" charset="0"/>
              </a:rPr>
              <a:t>тематического </a:t>
            </a:r>
            <a:r>
              <a:rPr lang="ru-RU" sz="4600" b="1" dirty="0" smtClean="0">
                <a:solidFill>
                  <a:srgbClr val="FF0000"/>
                </a:solidFill>
                <a:latin typeface="Bookman Old Style" pitchFamily="18" charset="0"/>
              </a:rPr>
              <a:t>контроля </a:t>
            </a:r>
            <a:endParaRPr lang="ru-RU" sz="4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 algn="ctr">
              <a:buNone/>
              <a:defRPr/>
            </a:pPr>
            <a:r>
              <a:rPr lang="ru-RU" sz="4600" b="1" dirty="0" smtClean="0">
                <a:solidFill>
                  <a:srgbClr val="FF0000"/>
                </a:solidFill>
                <a:latin typeface="Bookman Old Style" pitchFamily="18" charset="0"/>
              </a:rPr>
              <a:t>в дошкольном образовательном учреждении</a:t>
            </a:r>
            <a:endParaRPr lang="ru-RU" sz="4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42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38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старший воспитатель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38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Чудакова С.А.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1984018" cy="171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Рабочие материалы тематического контроля для фиксирования хода и результатов контроля :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Анкеты, тесты для педагогов и родителей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диагностические методики,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карты (схемы, таблицы) анализа (образовательной деятельности, режимных моментов, развивающей предметно - пространственной среды и т.д.)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диагностические карты и другие материалы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365504" cy="9409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аналитической справки, составленной по результатам тематического контроля в ДОУ.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739" b="2317"/>
          <a:stretch>
            <a:fillRect/>
          </a:stretch>
        </p:blipFill>
        <p:spPr>
          <a:xfrm>
            <a:off x="1907704" y="980728"/>
            <a:ext cx="5616624" cy="5579082"/>
          </a:xfr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Правила проведения контроля</a:t>
            </a: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Контроль не должен ограничиваться инцидентом.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Тотальный контроль порождает небрежность.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Скрытый контроль вызывает только досаду.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 следует контролировать только свой «любимый» участок, группу, объект.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Следует помнить, что контроль не проформа.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 следует контролировать из-за недоверия.</a:t>
            </a:r>
            <a:r>
              <a:rPr lang="ru-RU" dirty="0" smtClean="0"/>
              <a:t> 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20888"/>
            <a:ext cx="5832648" cy="2260848"/>
          </a:xfrm>
        </p:spPr>
        <p:txBody>
          <a:bodyPr/>
          <a:lstStyle/>
          <a:p>
            <a:pPr algn="ctr">
              <a:buNone/>
            </a:pPr>
            <a:r>
              <a:rPr lang="ru-RU" altLang="ru-RU" sz="4800" b="1" i="1" dirty="0" smtClean="0">
                <a:solidFill>
                  <a:srgbClr val="BC0000"/>
                </a:solidFill>
                <a:latin typeface="Segoe Script" pitchFamily="34" charset="0"/>
                <a:cs typeface="Times New Roman" pitchFamily="18" charset="0"/>
              </a:rPr>
              <a:t>Спасибо за внимание 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Принципы контроля: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Систематичность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Плановость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Обоснованность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Объективность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Гласность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Действенность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Регулярность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Тематический контроль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обеспечивает: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анализ деятельности педагогов дошкольного образования по одному из разделов программы;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получение полной информации об особенностях реализации программного материала в конкретных группах детского сада;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возможность своевременной корректировки работы педагогического коллектива или отдельного педагога, что способствует созданию оптимальных условий для развития и воспитания детей.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48680"/>
            <a:ext cx="7283152" cy="55774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Главным 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предметом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 тематического контроля является определение наличия системы занятий и других воспитательных мероприятий, направленных на реализацию программы, воспитания и развитие ребенка.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Содержанием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 тематического контроля является изучение состояния воспитательно-образовательной работы с детьми по данной проблеме.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Этапы тематического контроля: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C00000"/>
                </a:solidFill>
                <a:latin typeface="Bookman Old Style" pitchFamily="18" charset="0"/>
              </a:rPr>
              <a:t>1 этап: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Определение темы, цели и задач тематического контроля.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C00000"/>
                </a:solidFill>
                <a:latin typeface="Bookman Old Style" pitchFamily="18" charset="0"/>
              </a:rPr>
              <a:t>2 этап: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Составление плана проведения тематического контроля.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C00000"/>
                </a:solidFill>
                <a:latin typeface="Bookman Old Style" pitchFamily="18" charset="0"/>
              </a:rPr>
              <a:t>3 этап: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Подготовка  к проведению тематического контроля.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C00000"/>
                </a:solidFill>
                <a:latin typeface="Bookman Old Style" pitchFamily="18" charset="0"/>
              </a:rPr>
              <a:t>4 этап: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Распределение обязанностей, вопросов к изучению, определение сроков выполнения работ.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C00000"/>
                </a:solidFill>
                <a:latin typeface="Bookman Old Style" pitchFamily="18" charset="0"/>
              </a:rPr>
              <a:t>5 этап: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Сбор информации.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C00000"/>
                </a:solidFill>
                <a:latin typeface="Bookman Old Style" pitchFamily="18" charset="0"/>
              </a:rPr>
              <a:t>6 этап: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Составление аналитической справки.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152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Цели и задачи тематического контроля могут быть связаны со следующими факторами: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556792"/>
            <a:ext cx="7283152" cy="4569371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Повышением качества предоставления воспитательно-образовательного  процесса,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Стимулированием роста профессионального мастерства воспитателей.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Созданием на базе детского сада условий, способствующих разработке передового педагогического опыта.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Укреплением продуктивного взаимодействия с родительским контингентом.</a:t>
            </a:r>
          </a:p>
          <a:p>
            <a:pPr lvl="0">
              <a:buClr>
                <a:srgbClr val="C00000"/>
              </a:buCl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9176" cy="9409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Вне зависимости от темы план по осуществлению тематического контроля в детском саду должен состоять из 5 блоков (Белая К.Ю.)</a:t>
            </a:r>
            <a:endParaRPr lang="ru-RU" sz="1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7776864" cy="4997152"/>
          </a:xfrm>
        </p:spPr>
        <p:txBody>
          <a:bodyPr>
            <a:noAutofit/>
          </a:bodyPr>
          <a:lstStyle/>
          <a:p>
            <a:pPr marL="173038" indent="-173038">
              <a:buClr>
                <a:srgbClr val="C00000"/>
              </a:buClr>
              <a:buFont typeface="+mj-lt"/>
              <a:buAutoNum type="arabicPeriod"/>
            </a:pPr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Определение уровня знаний и умений воспитанников (педагогический мониторинг).</a:t>
            </a:r>
          </a:p>
          <a:p>
            <a:pPr marL="173038" indent="-173038">
              <a:buClr>
                <a:srgbClr val="C00000"/>
              </a:buClr>
              <a:buFont typeface="+mj-lt"/>
              <a:buAutoNum type="arabicPeriod"/>
            </a:pPr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Анализ уровня профессионального мастерства воспитателя, актуальность и соответствие используемых методов и приемов педагогической работы, форм организации детских групп нормативно-правовым и методическим документам, регламентирующим нормы дошкольного образования. Оценка система профессионального роста педагогов ДОУ.</a:t>
            </a:r>
          </a:p>
          <a:p>
            <a:pPr marL="173038" indent="-173038">
              <a:buClr>
                <a:srgbClr val="C00000"/>
              </a:buClr>
              <a:buFont typeface="+mj-lt"/>
              <a:buAutoNum type="arabicPeriod"/>
            </a:pPr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Уровень планирования режимных моментов, системность и последовательность. Соответствие возрастным особенностям детей и программе, по которой работает учреждение. Наличие в методическом кабинете ДОУ разработок, рекомендаций в помощь к планированию.</a:t>
            </a:r>
          </a:p>
          <a:p>
            <a:pPr marL="173038" indent="-173038">
              <a:buClr>
                <a:srgbClr val="C00000"/>
              </a:buClr>
              <a:buFont typeface="+mj-lt"/>
              <a:buAutoNum type="arabicPeriod"/>
            </a:pPr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Оценка развивающей предметно-пространственной среды, условий для организации педагогического процесса по данному направлению, наличие разнообразных пособий.</a:t>
            </a:r>
          </a:p>
          <a:p>
            <a:pPr marL="173038" indent="-173038">
              <a:buClr>
                <a:srgbClr val="C00000"/>
              </a:buClr>
              <a:buFont typeface="+mj-lt"/>
              <a:buAutoNum type="arabicPeriod"/>
            </a:pPr>
            <a:r>
              <a:rPr lang="ru-RU" sz="175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Взаимодействие с родителями для развития ребенка. Использование разнообразных форм педагогического просвещения родителей. Оценка родителями результативности работы педагога.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Методы контроля 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7283152" cy="4857403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Наблюдение педагогического процесса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Анализ образовательной деятельности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Изучение документации (с целью ознакомления или выявления системы планирования и организации педагогического процесса или для получения иной информации)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Беседы (обязательно с обменом мнениями)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Анализ детских работ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Само или взаимоконтроль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Педагогическая диагностика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Анкетирование, тестирование (опрос по заранее составленным вопросам)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Хронометраж (измерение педагогического процесса во времени)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620688"/>
            <a:ext cx="7355160" cy="5505475"/>
          </a:xfrm>
        </p:spPr>
        <p:txBody>
          <a:bodyPr>
            <a:normAutofit lnSpcReduction="10000"/>
          </a:bodyPr>
          <a:lstStyle/>
          <a:p>
            <a:pPr marL="354013" indent="15875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Bookman Old Style" pitchFamily="18" charset="0"/>
              </a:rPr>
              <a:t>В тематическом контроле,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кроме заведующей и старшего воспитателя, участвуют обычно и другие сотрудники: педагог - психолог, музыкальный руководитель, инструктор по физической культуре, наиболее опытные воспитатели.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486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 дошкольное  образовательное автономное учреждение  «Центр развития ребенка – детский сад № 116 г. Орска «Ералашка»</vt:lpstr>
      <vt:lpstr>Принципы контроля:</vt:lpstr>
      <vt:lpstr>Тематический контроль обеспечивает:</vt:lpstr>
      <vt:lpstr>Слайд 4</vt:lpstr>
      <vt:lpstr>Этапы тематического контроля:</vt:lpstr>
      <vt:lpstr>Цели и задачи тематического контроля могут быть связаны со следующими факторами:  </vt:lpstr>
      <vt:lpstr>Вне зависимости от темы план по осуществлению тематического контроля в детском саду должен состоять из 5 блоков (Белая К.Ю.)</vt:lpstr>
      <vt:lpstr>Методы контроля </vt:lpstr>
      <vt:lpstr>Слайд 9</vt:lpstr>
      <vt:lpstr>Рабочие материалы тематического контроля для фиксирования хода и результатов контроля :</vt:lpstr>
      <vt:lpstr>Структура аналитической справки, составленной по результатам тематического контроля в ДОУ.  </vt:lpstr>
      <vt:lpstr>Правила проведения контроля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образовательное автономное учреждение  «Центр развития ребенка – детский сад № 116 г. Орска «Ералашка»</dc:title>
  <dc:creator>User</dc:creator>
  <cp:lastModifiedBy>User</cp:lastModifiedBy>
  <cp:revision>37</cp:revision>
  <dcterms:created xsi:type="dcterms:W3CDTF">2023-01-24T06:41:07Z</dcterms:created>
  <dcterms:modified xsi:type="dcterms:W3CDTF">2023-01-25T08:59:31Z</dcterms:modified>
</cp:coreProperties>
</file>