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120063" cy="10826750" type="B4ISO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10" userDrawn="1">
          <p15:clr>
            <a:srgbClr val="A4A3A4"/>
          </p15:clr>
        </p15:guide>
        <p15:guide id="2" pos="25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7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2304" y="62"/>
      </p:cViewPr>
      <p:guideLst>
        <p:guide orient="horz" pos="3410"/>
        <p:guide pos="25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005" y="1771879"/>
            <a:ext cx="6902054" cy="3769313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71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660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10920" y="576424"/>
            <a:ext cx="1750889" cy="917517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255" y="576424"/>
            <a:ext cx="5151165" cy="917517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20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92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26" y="2699172"/>
            <a:ext cx="7003554" cy="4503626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026" y="7245404"/>
            <a:ext cx="7003554" cy="2368351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/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26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254" y="2882121"/>
            <a:ext cx="3451027" cy="68694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94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576427"/>
            <a:ext cx="7003554" cy="20926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313" y="2654058"/>
            <a:ext cx="3435167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13" y="3954771"/>
            <a:ext cx="3435167" cy="58168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0783" y="2654058"/>
            <a:ext cx="3452084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0783" y="3954771"/>
            <a:ext cx="3452084" cy="58168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1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7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402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084" y="1558854"/>
            <a:ext cx="4110782" cy="7694010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69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2084" y="1558854"/>
            <a:ext cx="4110782" cy="7694010"/>
          </a:xfrm>
        </p:spPr>
        <p:txBody>
          <a:bodyPr anchor="t"/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97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255" y="576427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255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254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812E1-BE3B-405B-A396-E2B8E0EF8F91}" type="datetimeFigureOut">
              <a:rPr lang="ru-RU" smtClean="0"/>
              <a:t>02.01.2026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771" y="10034796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795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AD37C-0949-49DC-94F7-699101F34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16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11987" rtl="0" eaLnBrk="1" latinLnBrk="0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435"/>
            <a:ext cx="8120063" cy="107738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31206" y="5300870"/>
            <a:ext cx="45286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Аляевой Марии Тимофеевне</a:t>
            </a:r>
          </a:p>
          <a:p>
            <a:pPr algn="ctr"/>
            <a:r>
              <a:rPr lang="ru-RU" sz="20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воспитатель МДОАУ №106 г. Орска</a:t>
            </a:r>
            <a:endParaRPr lang="ru-RU" sz="20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61740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10</Words>
  <Application>Microsoft Office PowerPoint</Application>
  <PresentationFormat>B4 (ISO) (250x353 мм)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2026-01-02T07:22:33Z</dcterms:created>
  <dcterms:modified xsi:type="dcterms:W3CDTF">2026-01-02T07:25:43Z</dcterms:modified>
</cp:coreProperties>
</file>