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C20A-A265-4DD6-8192-31148561745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A3A6-CA7A-48F2-8CED-B3D73D768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745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C20A-A265-4DD6-8192-31148561745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A3A6-CA7A-48F2-8CED-B3D73D768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086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C20A-A265-4DD6-8192-31148561745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A3A6-CA7A-48F2-8CED-B3D73D768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663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C20A-A265-4DD6-8192-31148561745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A3A6-CA7A-48F2-8CED-B3D73D768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806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C20A-A265-4DD6-8192-31148561745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A3A6-CA7A-48F2-8CED-B3D73D768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259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C20A-A265-4DD6-8192-31148561745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A3A6-CA7A-48F2-8CED-B3D73D768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053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C20A-A265-4DD6-8192-31148561745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A3A6-CA7A-48F2-8CED-B3D73D768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062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C20A-A265-4DD6-8192-31148561745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A3A6-CA7A-48F2-8CED-B3D73D768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767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C20A-A265-4DD6-8192-31148561745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A3A6-CA7A-48F2-8CED-B3D73D768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500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C20A-A265-4DD6-8192-31148561745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A3A6-CA7A-48F2-8CED-B3D73D768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700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0C20A-A265-4DD6-8192-31148561745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A3A6-CA7A-48F2-8CED-B3D73D768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18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0C20A-A265-4DD6-8192-31148561745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DA3A6-CA7A-48F2-8CED-B3D73D768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75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732068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bat.Document.DC">
                  <p:embed/>
                </p:oleObj>
              </mc:Choice>
              <mc:Fallback>
                <p:oleObj name="Acrobat Document" r:id="rId3" imgW="4533723" imgH="6415677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990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803400" y="1143000"/>
            <a:ext cx="345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Севостьянова Екатерина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315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Севостьянова Екатерина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98947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4</Words>
  <Application>Microsoft Office PowerPoint</Application>
  <PresentationFormat>Лист A4 (210x297 мм)</PresentationFormat>
  <Paragraphs>2</Paragraphs>
  <Slides>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  <vt:lpstr>Севостьянова Екатерина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2024-03-22T03:08:38Z</dcterms:created>
  <dcterms:modified xsi:type="dcterms:W3CDTF">2024-03-22T03:10:29Z</dcterms:modified>
</cp:coreProperties>
</file>