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7281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Сенсомоторная интеграция в работе учителя-дефектолога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общей (крупной) моторики как базис  развития высших психических функций.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464496" cy="27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3968" y="522920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Булатова Р.Р.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«Мышка». Возраст: с 4 лет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Исходное положение — стоя, лицом к лестнице, ноги вместе, руки на пояс. Спину держать прямо, смотреть вперед.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xn--80aidamjr3akke.xn--p1ai/storage/articles/January2023/%D0%BC%D1%8B%D1%8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2636912"/>
            <a:ext cx="88487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«Слоник». Возраст: с 4 лет</a:t>
            </a:r>
          </a:p>
          <a:p>
            <a:endParaRPr lang="ru-RU" b="1" dirty="0" smtClean="0"/>
          </a:p>
          <a:p>
            <a:r>
              <a:rPr lang="ru-RU" dirty="0" smtClean="0"/>
              <a:t>Исходное положение — стоя, лицом к лестнице, ноги вместе, руки на пояс. Спину держать прямо, смотреть вперед.</a:t>
            </a:r>
            <a:endParaRPr lang="ru-RU" dirty="0"/>
          </a:p>
        </p:txBody>
      </p:sp>
      <p:pic>
        <p:nvPicPr>
          <p:cNvPr id="20482" name="Picture 2" descr="https://xn--80aidamjr3akke.xn--p1ai/storage/articles/January2023/%D1%81%D0%BB%D0%BE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348880"/>
            <a:ext cx="8696325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«Крабы». Возраст: с 6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Исходное положение — стоя, правым боком к лестнице, ноги вместе, руки на пояс. Спину держать прямо, смотреть вперед.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xn--80aidamjr3akke.xn--p1ai/storage/articles/January2023/%D0%BA%D1%80%D0%B0%D0%B1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988840"/>
            <a:ext cx="85820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«Рачки». Возраст: с 6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Исходное положение — стоя, спиной к лестнице, ноги вместе, руки на пояс. Спину держать прямо, смотреть вперед.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xn--80aidamjr3akke.xn--p1ai/storage/articles/January2023/%D1%80%D0%B0%D1%87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2420888"/>
            <a:ext cx="8658225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ползании</a:t>
            </a:r>
          </a:p>
          <a:p>
            <a:endParaRPr lang="ru-RU" b="1" dirty="0" smtClean="0"/>
          </a:p>
          <a:p>
            <a:r>
              <a:rPr lang="ru-RU" b="1" dirty="0" smtClean="0"/>
              <a:t>«Маленький паучок». Возраст: с 3 лет</a:t>
            </a:r>
          </a:p>
          <a:p>
            <a:r>
              <a:rPr lang="ru-RU" dirty="0" smtClean="0"/>
              <a:t>Исходное положение — лицом к лестнице, упор присев, руки в первой ячейке лестницы, смотреть вперед.</a:t>
            </a:r>
            <a:endParaRPr lang="ru-RU" dirty="0"/>
          </a:p>
        </p:txBody>
      </p:sp>
      <p:pic>
        <p:nvPicPr>
          <p:cNvPr id="24578" name="Picture 2" descr="https://xn--80aidamjr3akke.xn--p1ai/storage/articles/January2023/%D0%BC%D0%BF%D0%B0%D1%83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5629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«Большой паучок». Возраст: с 4 лет</a:t>
            </a:r>
          </a:p>
          <a:p>
            <a:r>
              <a:rPr lang="ru-RU" dirty="0" smtClean="0"/>
              <a:t>Исходное положение — лицом к лестнице, упор присев, руки в первой ячейке лестницы, смотреть вперед.</a:t>
            </a:r>
            <a:endParaRPr lang="ru-RU" dirty="0"/>
          </a:p>
        </p:txBody>
      </p:sp>
      <p:pic>
        <p:nvPicPr>
          <p:cNvPr id="23554" name="Picture 2" descr="https://xn--80aidamjr3akke.xn--p1ai/storage/articles/January2023/%D0%B1%D0%BF%D0%B0%D1%83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988840"/>
            <a:ext cx="8924925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«Медвежонок». Возраст: с 4 лет</a:t>
            </a:r>
          </a:p>
          <a:p>
            <a:r>
              <a:rPr lang="ru-RU" dirty="0" smtClean="0"/>
              <a:t>Исходное положение — лицом к лестнице, упор присев, руки в первой ячейке лестницы, ноги шире плеч (за пределами лестницы сбоку: правая нога с правой стороны, левая нога с левой стороны), смотреть вперед.</a:t>
            </a:r>
            <a:endParaRPr lang="ru-RU" dirty="0"/>
          </a:p>
        </p:txBody>
      </p:sp>
      <p:pic>
        <p:nvPicPr>
          <p:cNvPr id="22530" name="Picture 2" descr="https://xn--80aidamjr3akke.xn--p1ai/storage/articles/January2023/%D0%BC%D0%B5%D0%B4%D0%B2%D0%B5%D0%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7727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«Большой медведь». Возраст: с 5 лет</a:t>
            </a:r>
          </a:p>
          <a:p>
            <a:r>
              <a:rPr lang="ru-RU" dirty="0" smtClean="0"/>
              <a:t>Исходное положение — лицом к лестнице, упор присев, руки в первой ячейке лестницы, ноги шире плеч (за пределами лестницы сбоку: правая нога с правой стороны, левая нога с левой стороны), смотреть вперед.</a:t>
            </a:r>
            <a:endParaRPr lang="ru-RU" dirty="0"/>
          </a:p>
        </p:txBody>
      </p:sp>
      <p:pic>
        <p:nvPicPr>
          <p:cNvPr id="26626" name="Picture 2" descr="https://xn--80aidamjr3akke.xn--p1ai/storage/articles/January2023/%D0%B1%D0%BC%D0%B5%D0%B4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60107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прыжках</a:t>
            </a:r>
          </a:p>
          <a:p>
            <a:r>
              <a:rPr lang="ru-RU" b="1" dirty="0" smtClean="0"/>
              <a:t>«Белочка». Возраст: с 5 лет</a:t>
            </a:r>
          </a:p>
          <a:p>
            <a:r>
              <a:rPr lang="ru-RU" dirty="0" smtClean="0"/>
              <a:t>Исходное положение — стоя, правым боком к лестнице, ноги слегка расставлены и согнуты в коленях, руки на поясе.</a:t>
            </a:r>
            <a:endParaRPr lang="ru-RU" dirty="0"/>
          </a:p>
        </p:txBody>
      </p:sp>
      <p:pic>
        <p:nvPicPr>
          <p:cNvPr id="32770" name="Picture 2" descr="https://xn--80aidamjr3akke.xn--p1ai/storage/articles/January2023/%D0%B1%D0%B5%D0%BB%D0%BE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39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«Кенгуру». Возраст: с 6 лет</a:t>
            </a:r>
          </a:p>
          <a:p>
            <a:r>
              <a:rPr lang="ru-RU" dirty="0" smtClean="0"/>
              <a:t>Исходное положение — стоя, лицом к лестнице, ноги слегка расставлены и согнуты в коленях, руки на поясе.</a:t>
            </a:r>
            <a:endParaRPr lang="ru-RU" dirty="0"/>
          </a:p>
        </p:txBody>
      </p:sp>
      <p:pic>
        <p:nvPicPr>
          <p:cNvPr id="31746" name="Picture 2" descr="https://xn--80aidamjr3akke.xn--p1ai/storage/articles/January2023/%D0%BA%D0%B5%D0%BD%D0%B3%D1%83%D1%80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772816"/>
            <a:ext cx="8562975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402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«Сверчок». Возраст: с 6 лет</a:t>
            </a:r>
          </a:p>
          <a:p>
            <a:r>
              <a:rPr lang="ru-RU" dirty="0" smtClean="0"/>
              <a:t>Исходное положение — стоя, лицом к лестнице, ноги слегка расставлены и согнуты в коленях, руки на поясе.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s://xn--80aidamjr3akke.xn--p1ai/storage/articles/January2023/%D1%81%D0%B2%D0%B5%D1%80%D1%87%D0%BE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6" y="1628801"/>
            <a:ext cx="820553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Коврик «Ножки-ладошки»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пособие для занятий спортом, обучающее детей удерживать равновесие, тренировать вестибулярный аппарат, развивать внимательность и логическое мышление, при этом дети сами могут контролировать выполнение упражнений.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Коврик эффективно используют для профилактики плоскостопия, формирования правильного изгиба позвоночника и свода стопы.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C:\Users\Samsung\AppData\Local\Temp\{C0C48C30-9AE3-447E-B88D-B5E5F4E237E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Samsung\AppData\Local\Temp\{C0C48C30-9AE3-447E-B88D-B5E5F4E237E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Samsung\AppData\Local\Temp\{A08E90C4-374F-4591-9557-6CDB49A26D54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Users\Samsung\Desktop\8e3e1361ba7f964913da97b1238299c6b859024c_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Варианты игры: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1.Этап пройти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пропрыгать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только по следам ног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2.Преодолеть дорожку с учетом расположения рук и ног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3.Взрослый называет цвет, дети ищут его (занимают, дотрагиваются до следов или рук)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4.свой вариант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Samsung\AppData\Local\Temp\{8A02A9B2-8289-4113-BA79-0189BAB70DE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Samsung\AppData\Local\Temp\{31CFC5E4-4764-43C2-8014-C7A8E3EF3735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Samsung\AppData\Local\Temp\{7B908A4D-792E-4516-8ED9-4A9184BA4C20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Samsung\AppData\Local\Temp\{95CDED36-BF11-42CB-9222-468A39D0FD4B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92696"/>
            <a:ext cx="3230990" cy="48245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548680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Ортопедические коврики </a:t>
            </a:r>
            <a:r>
              <a:rPr lang="ru-RU" dirty="0" smtClean="0"/>
              <a:t>— незаменимые помощники в правильном развитии стопы ребенка, они также полезны детям постарше и даже взрослым.</a:t>
            </a:r>
          </a:p>
          <a:p>
            <a:r>
              <a:rPr lang="ru-RU" dirty="0" smtClean="0"/>
              <a:t>Как известно, бесконтактный массаж каждого органа в организме происходит даже во время обычной ходьбы, ведь стопа человека — это проекция организма в целом.</a:t>
            </a:r>
          </a:p>
          <a:p>
            <a:endParaRPr lang="ru-RU" dirty="0" smtClean="0"/>
          </a:p>
          <a:p>
            <a:r>
              <a:rPr lang="ru-RU" dirty="0" smtClean="0"/>
              <a:t>При использовании ортопедического коврика происходит не только профилактика возникновения плоскостопия, но и воздействие на чувствительные точки стопы и активация защитных свойств организма.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Помогая ребёнку развивать крупную моторику, Вы: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повышаете уверенность вашего ребенка в своих движениях (в беге, прыжках, подвижных играх);</a:t>
            </a:r>
          </a:p>
          <a:p>
            <a:pPr indent="269875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помогаете ребенку развить силу и выносливость необходимую для того, чтобы справляться с нагрузкой учебного дня;</a:t>
            </a:r>
          </a:p>
          <a:p>
            <a:pPr indent="269875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обеспечиваете своего ребенка устойчивой базой, для более эффективного использования  рук и кистей рук при выполнении тонких моторных навыков (манипуляции мелкими предметами, такими как карандаши, ножницы, ключи, пуговицы и застежки-молнии);</a:t>
            </a:r>
          </a:p>
          <a:p>
            <a:pPr indent="269875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поддерживаете его самооценку, давая возможность участвовать в совместных играх с другими детьми;</a:t>
            </a:r>
          </a:p>
          <a:p>
            <a:pPr indent="269875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повышаете спортивные способности (участие в спортивных мероприятиях, необязательно профессиональном, обогащает социальную жизнь ребёнка и даёт возможность для установления новых дружеских отношений).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988840"/>
            <a:ext cx="3096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Простое и очень функциональное средство сенсорной интеграции.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таком мешке ребёнок обучается лучше ощущать и управлять своим телом. Развивается координация движений, разрабатываются мышцы и укрепляются связки.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енсорный мешок (чулок Кислинг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44691"/>
            <a:ext cx="4320480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620689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Сенсорный мешок или еще его называют сенсорный чулок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Кислинг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Сенсорный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мешок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тренажер для развития тактильной, проприоцептивной и вестибулярной систем.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Такой мешок помогает решать проблемы как гипо, так и гиперчувствительности.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Изначально он разрабатывался для детей с особенностями развития (СДВГ, ДЦП, РАС, ЗПР, ЗРР), но он может использоваться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нормотипичных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деток, потому что это отличный элемент для веселой игры.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Сенсорный мешок изготовлен из специального очень прочного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супер-эластичного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материала, который может выдерживать существенные растяжения и не деформируется.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придумать разные игры с использованием мешка для развития воображения.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3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его использовать?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Предлагаем несколько вариантов игр: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Угадай, кто я?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Находясь в сенсорном мешке изобразить предмет и попросить угадать ребенка. Поменяться ролями. Попросить ребенка принять позу, изображающую геометрические фигуры (треугольник, ромб, квадрат).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Наперегонки.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Устроить перекаты и ползанье в мешках на скорость.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Гусеница.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Предложить ребенку, находясь в мешке, ползти, как гусеница.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Полоса препятствий. Создайте полосу препятствий, подушки, мягкие модули и предложить ребенку пройти ее, находясь в мешке.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ощупь.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Попросить ребенка через ткань, на ощупь, угадать предмет. И наоборот, поместить в мешок предмет и попросить ребенка угадать, что это.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Ночные тени.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темноте включаем фонарик и играем с тенью. В чулке встать в позу и пытаться угадать, что получилось на стене.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он может послужить местом, где можно успокоиться, если забраться внутрь и просто полежать, свернувшись клубочком.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Компактный легкий мешок можно взять с собой в дорогу, в поездку, на отдых, на занятия.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4248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Чудо-тренажер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Координационная лестница — это тренажер, имитирующий плоскую горизонтальную лестницу. Ее размещают на полу для выполнения самых разных упражнений: от ходьбы до бега и прыжков.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Координационная лестница - простой в использовании инвентарь. Вес и габариты лестницы небольшие. Ее легко транспортировать и удобно хранить из-за компактных размеров. Занятия с таким тренажером можно проводить в любом месте: дома, на улице, в зале.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очень нравится такой тренажер: занятия похожи на игры.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веселая игра между тем тренирует координационные способности и скоростные навыки, а также развивает маневренность, силу, выносливость, контроль баланса тела и умение синхронизировать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85" t="26685" r="25831" b="6806"/>
          <a:stretch>
            <a:fillRect/>
          </a:stretch>
        </p:blipFill>
        <p:spPr bwMode="auto">
          <a:xfrm>
            <a:off x="5004048" y="692696"/>
            <a:ext cx="3816424" cy="506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5606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550420" cy="5653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168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по работе на координационной лестнице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Обязательная разминка перед выполнением упражнений.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Соблюдение дистанции.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Коррекция осанки.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заступать на планки лестницы.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Четкое и правильное выполнение упражнений на скорость, не стоит торопиться (сначала нужно добиться хорошего выполнения, потом уже постепенно увеличивать скорость).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скорости выполнения упражнений возможно только при выполнении нескольких подходов.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4–5 лет происходит становление координационных механизмов и налаживание их взаимодействия.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5–6 лет умеренно развиваются четыре физических качества: ловкость, статическая и динамическая сила, быстрота.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развиваются четыре функционально-двигательные способности: дифференцировка силовых напряжений и пространственных параметров, ориентационные и координационные способности. Для каждого возраста существуют определенные комплексы упражнений на координационной лестнице.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ходьбе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Обычная ходьба. Возраст: с 3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Исходное положение — стоя, лицом к лестнице, ноги вместе, руки на пояс. Спину держать прямо, смотреть вперед.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s://xn--80aidamjr3akke.xn--p1ai/storage/articles/January2023/%D1%85%D0%BE%D0%B4%D1%8C%D0%B1%D0%B0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8639175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806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Сенсомоторная интеграция в работе учителя-дефектолога Развитие общей (крупной) моторики как базис  развития высших психических функций.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27</cp:revision>
  <dcterms:created xsi:type="dcterms:W3CDTF">2025-09-16T08:05:16Z</dcterms:created>
  <dcterms:modified xsi:type="dcterms:W3CDTF">2025-10-09T12:05:13Z</dcterms:modified>
</cp:coreProperties>
</file>