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3" r:id="rId2"/>
    <p:sldId id="284" r:id="rId3"/>
    <p:sldId id="285" r:id="rId4"/>
    <p:sldId id="288" r:id="rId5"/>
    <p:sldId id="289" r:id="rId6"/>
    <p:sldId id="290" r:id="rId7"/>
    <p:sldId id="291" r:id="rId8"/>
    <p:sldId id="286" r:id="rId9"/>
    <p:sldId id="292" r:id="rId10"/>
    <p:sldId id="287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66"/>
    <a:srgbClr val="33CC33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80" autoAdjust="0"/>
  </p:normalViewPr>
  <p:slideViewPr>
    <p:cSldViewPr snapToGrid="0">
      <p:cViewPr>
        <p:scale>
          <a:sx n="80" d="100"/>
          <a:sy n="80" d="100"/>
        </p:scale>
        <p:origin x="-754" y="-149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987B-CBF6-4CA2-BD52-36C0771908E1}" type="datetimeFigureOut">
              <a:rPr lang="ru-RU" smtClean="0"/>
              <a:t>07.05.2026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F6904-9D06-49E6-BD31-3BDA8B6584E2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987B-CBF6-4CA2-BD52-36C0771908E1}" type="datetimeFigureOut">
              <a:rPr lang="ru-RU" smtClean="0"/>
              <a:t>07.05.2026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F6904-9D06-49E6-BD31-3BDA8B6584E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987B-CBF6-4CA2-BD52-36C0771908E1}" type="datetimeFigureOut">
              <a:rPr lang="ru-RU" smtClean="0"/>
              <a:t>07.05.2026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F6904-9D06-49E6-BD31-3BDA8B6584E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987B-CBF6-4CA2-BD52-36C0771908E1}" type="datetimeFigureOut">
              <a:rPr lang="ru-RU" smtClean="0"/>
              <a:t>07.05.2026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F6904-9D06-49E6-BD31-3BDA8B6584E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987B-CBF6-4CA2-BD52-36C0771908E1}" type="datetimeFigureOut">
              <a:rPr lang="ru-RU" smtClean="0"/>
              <a:t>07.05.2026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F6904-9D06-49E6-BD31-3BDA8B6584E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987B-CBF6-4CA2-BD52-36C0771908E1}" type="datetimeFigureOut">
              <a:rPr lang="ru-RU" smtClean="0"/>
              <a:t>07.05.2026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F6904-9D06-49E6-BD31-3BDA8B6584E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987B-CBF6-4CA2-BD52-36C0771908E1}" type="datetimeFigureOut">
              <a:rPr lang="ru-RU" smtClean="0"/>
              <a:t>07.05.2026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F6904-9D06-49E6-BD31-3BDA8B6584E2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987B-CBF6-4CA2-BD52-36C0771908E1}" type="datetimeFigureOut">
              <a:rPr lang="ru-RU" smtClean="0"/>
              <a:t>07.05.2026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F6904-9D06-49E6-BD31-3BDA8B6584E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987B-CBF6-4CA2-BD52-36C0771908E1}" type="datetimeFigureOut">
              <a:rPr lang="ru-RU" smtClean="0"/>
              <a:t>07.05.2026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F6904-9D06-49E6-BD31-3BDA8B6584E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987B-CBF6-4CA2-BD52-36C0771908E1}" type="datetimeFigureOut">
              <a:rPr lang="ru-RU" smtClean="0"/>
              <a:t>07.05.2026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F6904-9D06-49E6-BD31-3BDA8B6584E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987B-CBF6-4CA2-BD52-36C0771908E1}" type="datetimeFigureOut">
              <a:rPr lang="ru-RU" smtClean="0"/>
              <a:t>07.05.2026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F6904-9D06-49E6-BD31-3BDA8B6584E2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B7A987B-CBF6-4CA2-BD52-36C0771908E1}" type="datetimeFigureOut">
              <a:rPr lang="ru-RU" smtClean="0"/>
              <a:t>07.05.2026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05F6904-9D06-49E6-BD31-3BDA8B6584E2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7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77831" y="293482"/>
            <a:ext cx="983634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Физминутка</a:t>
            </a:r>
            <a:endParaRPr lang="ru-RU" sz="54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</a:t>
            </a:r>
            <a:r>
              <a:rPr lang="ru-RU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Лунтик</a:t>
            </a:r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лапками взмахнул»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287883" y="4851328"/>
            <a:ext cx="4517323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Катюшина А.В.</a:t>
            </a:r>
          </a:p>
          <a:p>
            <a:r>
              <a:rPr lang="ru-RU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</a:t>
            </a:r>
            <a:r>
              <a:rPr lang="ru-RU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читель-логопед 1 КК</a:t>
            </a:r>
          </a:p>
          <a:p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МДОАУ № 106 г. Орска</a:t>
            </a:r>
            <a:endParaRPr lang="ru-RU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384" y="2047808"/>
            <a:ext cx="4557620" cy="4557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Лунтик Топ-Хлоп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0468" y="59926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26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000"/>
    </mc:Choice>
    <mc:Fallback xmlns="">
      <p:transition spd="slow" advClick="0" advTm="1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19148" y="1660453"/>
            <a:ext cx="10690781" cy="276998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Использованные </a:t>
            </a:r>
            <a:r>
              <a:rPr lang="ru-RU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нейросети</a:t>
            </a:r>
            <a:r>
              <a:rPr lang="ru-RU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: </a:t>
            </a:r>
            <a:endParaRPr lang="ru-RU" sz="4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GAMMA </a:t>
            </a:r>
            <a:r>
              <a:rPr lang="ru-RU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(презентация), </a:t>
            </a:r>
            <a:r>
              <a:rPr lang="ru-RU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Шедеврум</a:t>
            </a:r>
            <a:r>
              <a:rPr lang="ru-RU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(изображения </a:t>
            </a:r>
            <a:r>
              <a:rPr lang="ru-RU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Лунтика</a:t>
            </a:r>
            <a:r>
              <a:rPr lang="ru-RU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</a:t>
            </a:r>
            <a:r>
              <a:rPr lang="ru-RU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ChatGPT</a:t>
            </a:r>
            <a:r>
              <a:rPr lang="ru-RU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+ </a:t>
            </a:r>
            <a:r>
              <a:rPr lang="ru-RU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DeepSeek</a:t>
            </a:r>
            <a:r>
              <a:rPr lang="ru-RU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(текст песни), SUNO.AI (песня</a:t>
            </a:r>
            <a:r>
              <a:rPr lang="ru-RU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4492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ЛУНТИК ЛАПКАМИ ВЗМАХНУЛ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62225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83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ЛУНТИК и ЛУЧИК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71751" y="0"/>
            <a:ext cx="6867524" cy="686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83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ЛУНТИК НАКЛОН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851.297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05075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92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ЛУНТИК ЛОПУХИ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159.847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05075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57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ЛУНТИК ТОП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198.41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43176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48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ЛУНТИК ХЛОП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159.847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09851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14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c874c3449f511f1b64eb29eab8a0c8f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09824" y="-1"/>
            <a:ext cx="6858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80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ЛУНТИК ПОЦЕЛУЙ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90886" y="971550"/>
            <a:ext cx="5886450" cy="58864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38243" y="544334"/>
            <a:ext cx="10791737" cy="190323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ru-RU" sz="7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Спасибо за внимание!!!</a:t>
            </a:r>
            <a:endParaRPr lang="ru-RU" sz="7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0155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931</TotalTime>
  <Words>45</Words>
  <Application>Microsoft Office PowerPoint</Application>
  <PresentationFormat>Произвольный</PresentationFormat>
  <Paragraphs>8</Paragraphs>
  <Slides>10</Slides>
  <Notes>0</Notes>
  <HiddenSlides>0</HiddenSlides>
  <MMClips>9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YaPes</dc:creator>
  <cp:lastModifiedBy>Пользователь</cp:lastModifiedBy>
  <cp:revision>74</cp:revision>
  <dcterms:created xsi:type="dcterms:W3CDTF">2020-04-04T15:01:02Z</dcterms:created>
  <dcterms:modified xsi:type="dcterms:W3CDTF">2026-05-07T09:56:49Z</dcterms:modified>
</cp:coreProperties>
</file>