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3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7196" autoAdjust="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microsoft.com/office/2007/relationships/hdphoto" Target="../media/hdphoto6.wdp"/><Relationship Id="rId12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5.wdp"/><Relationship Id="rId9" Type="http://schemas.microsoft.com/office/2007/relationships/hdphoto" Target="../media/hdphoto7.wdp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332656"/>
            <a:ext cx="83405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дошкольное образовательное автономное 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учреждение</a:t>
            </a: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«Детский сад № 106» г. Орска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14208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3627960" y="5301208"/>
            <a:ext cx="5070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i="1" dirty="0" smtClean="0"/>
              <a:t>Автор: </a:t>
            </a:r>
          </a:p>
          <a:p>
            <a:pPr algn="r"/>
            <a:r>
              <a:rPr lang="ru-RU" b="1" i="1" dirty="0" smtClean="0"/>
              <a:t>воспитатель </a:t>
            </a:r>
            <a:r>
              <a:rPr lang="ru-RU" b="1" i="1" dirty="0" smtClean="0"/>
              <a:t>Морозова Татьяна Вячеславовна</a:t>
            </a:r>
            <a:endParaRPr lang="ru-RU" b="1" i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6383" y="2348880"/>
            <a:ext cx="709739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</a:t>
            </a:r>
            <a:r>
              <a:rPr lang="ru-RU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Большой-маленький»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Растения 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луга и сада. Цветы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ля детей 4 - 5 лет</a:t>
            </a:r>
            <a:endParaRPr lang="ru-RU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9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70080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 игры: </a:t>
            </a:r>
            <a:r>
              <a:rPr lang="ru-RU" dirty="0" smtClean="0">
                <a:solidFill>
                  <a:srgbClr val="C00000"/>
                </a:solidFill>
              </a:rPr>
              <a:t>закрепить названия </a:t>
            </a:r>
            <a:r>
              <a:rPr lang="ru-RU" dirty="0">
                <a:solidFill>
                  <a:srgbClr val="C00000"/>
                </a:solidFill>
              </a:rPr>
              <a:t>цветов (одуванчик, ромашка, лютик, клевер, подснежник, </a:t>
            </a:r>
            <a:r>
              <a:rPr lang="ru-RU" dirty="0" smtClean="0">
                <a:solidFill>
                  <a:srgbClr val="C00000"/>
                </a:solidFill>
              </a:rPr>
              <a:t>колокольчик) и понятия большой, маленький.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564904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Ход игры (</a:t>
            </a:r>
            <a:r>
              <a:rPr lang="ru-RU" dirty="0">
                <a:solidFill>
                  <a:srgbClr val="C00000"/>
                </a:solidFill>
              </a:rPr>
              <a:t>и</a:t>
            </a:r>
            <a:r>
              <a:rPr lang="ru-RU" dirty="0" smtClean="0">
                <a:solidFill>
                  <a:srgbClr val="C00000"/>
                </a:solidFill>
              </a:rPr>
              <a:t>гра </a:t>
            </a:r>
            <a:r>
              <a:rPr lang="ru-RU" dirty="0">
                <a:solidFill>
                  <a:srgbClr val="C00000"/>
                </a:solidFill>
              </a:rPr>
              <a:t>на двух </a:t>
            </a:r>
            <a:r>
              <a:rPr lang="ru-RU" dirty="0" smtClean="0">
                <a:solidFill>
                  <a:srgbClr val="C00000"/>
                </a:solidFill>
              </a:rPr>
              <a:t>слайдах, взрослый читает задания)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 первом слайде изображена Маша и цветы. Маша собирает цветы (здесь можно перечислить все цветы, которые собирает Маша).  Помоги Маше собрать маленькие цветы (взрослый или ребенок должны щелкнуть мышкой по Маше, к ней перемещаются </a:t>
            </a:r>
            <a:r>
              <a:rPr lang="ru-RU" dirty="0">
                <a:solidFill>
                  <a:srgbClr val="C00000"/>
                </a:solidFill>
              </a:rPr>
              <a:t>маленькие по размеру цветы). </a:t>
            </a:r>
            <a:r>
              <a:rPr lang="ru-RU" dirty="0" smtClean="0">
                <a:solidFill>
                  <a:srgbClr val="C00000"/>
                </a:solidFill>
              </a:rPr>
              <a:t>Назови цветы, которые собрала Маша.  Какие цветы остались расти на поляне? Какие они по размеру?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 втором слайде нужно маленькие </a:t>
            </a:r>
            <a:r>
              <a:rPr lang="ru-RU" dirty="0">
                <a:solidFill>
                  <a:srgbClr val="C00000"/>
                </a:solidFill>
              </a:rPr>
              <a:t>цветы </a:t>
            </a:r>
            <a:r>
              <a:rPr lang="ru-RU" dirty="0" smtClean="0">
                <a:solidFill>
                  <a:srgbClr val="C00000"/>
                </a:solidFill>
              </a:rPr>
              <a:t>поставить  </a:t>
            </a:r>
            <a:r>
              <a:rPr lang="ru-RU" dirty="0">
                <a:solidFill>
                  <a:srgbClr val="C00000"/>
                </a:solidFill>
              </a:rPr>
              <a:t>в маленькую вазу, а большие цветы в большую вазу. </a:t>
            </a:r>
            <a:r>
              <a:rPr lang="ru-RU" dirty="0" smtClean="0">
                <a:solidFill>
                  <a:srgbClr val="C00000"/>
                </a:solidFill>
              </a:rPr>
              <a:t>Сначала ребенок называет, какие цветы поставит в маленькую вазу, а какие в большую, а затем проверяет, щелкнув по </a:t>
            </a:r>
            <a:r>
              <a:rPr lang="ru-RU" dirty="0">
                <a:solidFill>
                  <a:srgbClr val="C00000"/>
                </a:solidFill>
              </a:rPr>
              <a:t>маленькой и большой </a:t>
            </a:r>
            <a:r>
              <a:rPr lang="ru-RU" dirty="0" smtClean="0">
                <a:solidFill>
                  <a:srgbClr val="C00000"/>
                </a:solidFill>
              </a:rPr>
              <a:t>вазам.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65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цветок подснежника, распустившийся подснежник, белый цветок - cкачать  бесплатно рендер Цветы на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85736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188640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Маша собирает цветы.  Помоги Маше собрать маленькие цветы. Назови цветы, которые собрала Маша (Маша  собрала лютик, клевер, колокольчик).  Какие цветы остались расти на поляне? (На поляне остались одуванчик, ромашка, подснежник)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Какие они по размеру? (большие)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AutoShape 9" descr="Лютик Жёлтый Цвести Калужница - Бесплатное изображение на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Маша | Маша и Медведь Вики | Fand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Маша | Маша и Медведь Вики | Fand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маша" descr="C:\Users\Любовь\Documents\методическая площадка\игры\Маша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0" r="16786"/>
          <a:stretch/>
        </p:blipFill>
        <p:spPr bwMode="auto">
          <a:xfrm flipH="1">
            <a:off x="218362" y="3645024"/>
            <a:ext cx="147519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клевер" descr="Раскраски Клевер - распечатать в формате А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35556" l="23889" r="77778">
                        <a14:backgroundMark x1="37222" y1="30556" x2="37222" y2="30556"/>
                        <a14:backgroundMark x1="38333" y1="35000" x2="38333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31" r="21650" b="62799"/>
          <a:stretch/>
        </p:blipFill>
        <p:spPr bwMode="auto">
          <a:xfrm>
            <a:off x="7524328" y="3284984"/>
            <a:ext cx="13168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Одуванчи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643182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Ромашка PNG клипарт / Chamomile PNG clipart | Ромашки, Цветы, Цветок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8929" b="89955" l="16875" r="8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99" t="6642" r="16906" b="8762"/>
          <a:stretch/>
        </p:blipFill>
        <p:spPr bwMode="auto">
          <a:xfrm>
            <a:off x="6321027" y="4005064"/>
            <a:ext cx="28189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9" descr="полевых колокольчиков скачать бесплатно - Цветок Фиолетовый Обои - Весна  фиолетовый Кампанула PNG клипарт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колокольчик" descr="полевых колокольчиков скачать бесплатно - Цветок Фиолетовый Обои - Весна  фиолетовый Кампанула PNG клипарт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307"/>
          <a:stretch/>
        </p:blipFill>
        <p:spPr bwMode="auto">
          <a:xfrm>
            <a:off x="5652120" y="4869160"/>
            <a:ext cx="728674" cy="151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лютик" descr="Лютик - цветок имени Елена | Цветок твоего имени | Яндекс Дзен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75"/>
          <a:stretch/>
        </p:blipFill>
        <p:spPr bwMode="auto">
          <a:xfrm>
            <a:off x="6143636" y="2714620"/>
            <a:ext cx="69738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58772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Щелкни по Маше</a:t>
            </a:r>
            <a:endParaRPr lang="ru-RU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550784" y="6357958"/>
            <a:ext cx="593216" cy="340555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40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23774E-6 L -0.56563 0.220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81" y="110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9963E-6 L -0.6941 0.204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5" y="10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3821E-6 L -0.40191 -0.1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подснежник" descr="цветок подснежника, распустившийся подснежник, белый цветок - cкачать  бесплатно рендер Цветы на Artage.i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85" r="4939"/>
          <a:stretch/>
        </p:blipFill>
        <p:spPr bwMode="auto">
          <a:xfrm>
            <a:off x="5445457" y="3140968"/>
            <a:ext cx="20335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дуванчик" descr="Одуванчи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4444" l="10000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1" t="8927" r="12618" b="6477"/>
          <a:stretch/>
        </p:blipFill>
        <p:spPr bwMode="auto">
          <a:xfrm>
            <a:off x="6660106" y="1460310"/>
            <a:ext cx="2219905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лютик" descr="Лютик - цветок имени Елена | Цветок твоего имени | Яндекс Дзен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75"/>
          <a:stretch/>
        </p:blipFill>
        <p:spPr bwMode="auto">
          <a:xfrm flipH="1">
            <a:off x="4860032" y="2204864"/>
            <a:ext cx="109589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колокольчик" descr="полевых колокольчиков скачать бесплатно - Цветок Фиолетовый Обои - Весна  фиолетовый Кампанула PNG клипарт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235"/>
          <a:stretch/>
        </p:blipFill>
        <p:spPr bwMode="auto">
          <a:xfrm>
            <a:off x="6012160" y="1844825"/>
            <a:ext cx="728674" cy="13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88640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Маленькие </a:t>
            </a:r>
            <a:r>
              <a:rPr lang="ru-RU" b="1" dirty="0">
                <a:solidFill>
                  <a:srgbClr val="C00000"/>
                </a:solidFill>
              </a:rPr>
              <a:t>цветы поставь  в маленькую вазу, а большие цветы в большую </a:t>
            </a:r>
            <a:r>
              <a:rPr lang="ru-RU" b="1" dirty="0" smtClean="0">
                <a:solidFill>
                  <a:srgbClr val="C00000"/>
                </a:solidFill>
              </a:rPr>
              <a:t>вазу. </a:t>
            </a:r>
          </a:p>
          <a:p>
            <a:r>
              <a:rPr lang="ru-RU" b="1" dirty="0">
                <a:solidFill>
                  <a:srgbClr val="C00000"/>
                </a:solidFill>
              </a:rPr>
              <a:t>Какие цветы поставишь в маленькую вазу</a:t>
            </a:r>
            <a:r>
              <a:rPr lang="ru-RU" b="1" dirty="0" smtClean="0">
                <a:solidFill>
                  <a:srgbClr val="C00000"/>
                </a:solidFill>
              </a:rPr>
              <a:t>? </a:t>
            </a:r>
            <a:r>
              <a:rPr lang="ru-RU" dirty="0" smtClean="0">
                <a:solidFill>
                  <a:srgbClr val="C00000"/>
                </a:solidFill>
              </a:rPr>
              <a:t>(клевер, колокольчик, лютик)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Какие цветы поставишь в большую вазу</a:t>
            </a:r>
            <a:r>
              <a:rPr lang="ru-RU" b="1" dirty="0" smtClean="0">
                <a:solidFill>
                  <a:srgbClr val="C00000"/>
                </a:solidFill>
              </a:rPr>
              <a:t>? </a:t>
            </a:r>
            <a:r>
              <a:rPr lang="ru-RU" dirty="0" smtClean="0">
                <a:solidFill>
                  <a:srgbClr val="C00000"/>
                </a:solidFill>
              </a:rPr>
              <a:t>(ромашка, одуванчик, </a:t>
            </a:r>
            <a:r>
              <a:rPr lang="ru-RU" dirty="0" err="1" smtClean="0">
                <a:solidFill>
                  <a:srgbClr val="C00000"/>
                </a:solidFill>
              </a:rPr>
              <a:t>подснежик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Давай проверим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>
                <a:solidFill>
                  <a:srgbClr val="C00000"/>
                </a:solidFill>
              </a:rPr>
              <a:t>(щелкни по вазам)</a:t>
            </a:r>
            <a:endParaRPr lang="ru-RU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ваза маленькая" descr="C:\Users\Любовь\Documents\методическая площадка\игры\ваза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7344" b="82813" l="37793" r="64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16" t="27312" r="35000" b="17635"/>
          <a:stretch/>
        </p:blipFill>
        <p:spPr bwMode="auto">
          <a:xfrm>
            <a:off x="971600" y="4869160"/>
            <a:ext cx="1103275" cy="17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ваза большая" descr="C:\Users\Любовь\Documents\методическая площадка\игры\ваза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6953" b="81641" l="35938" r="67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67" t="27312" r="29033" b="17635"/>
          <a:stretch/>
        </p:blipFill>
        <p:spPr bwMode="auto">
          <a:xfrm>
            <a:off x="3275856" y="3717032"/>
            <a:ext cx="2521975" cy="291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омашка" descr="Ромашка PNG клипарт / Chamomile PNG clipart | Ромашки, Цветы, Цветок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8929" b="89955" l="16875" r="8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99" t="8620" r="16906" b="8762"/>
          <a:stretch/>
        </p:blipFill>
        <p:spPr bwMode="auto">
          <a:xfrm>
            <a:off x="6228184" y="4326340"/>
            <a:ext cx="2818935" cy="25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клевер" descr="Раскраски Клевер - распечатать в формате А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35556" l="23889" r="77778">
                        <a14:backgroundMark x1="37222" y1="30556" x2="37222" y2="30556"/>
                        <a14:backgroundMark x1="38333" y1="35000" x2="38333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31" r="21650" b="62799"/>
          <a:stretch/>
        </p:blipFill>
        <p:spPr bwMode="auto">
          <a:xfrm>
            <a:off x="5292080" y="1052736"/>
            <a:ext cx="13168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Щелкни по вазам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135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4209 L -0.42986 0.157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99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65402E-6 L -0.49653 0.299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26" y="149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0629E-6 L -0.53559 0.45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88" y="22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9066E-6 L -0.41267 0.083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42" y="418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58927E-6 L -0.27222 -0.220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11" y="-110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8844E-6 L -0.11823 -0.220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11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289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Ст воспитатель</cp:lastModifiedBy>
  <cp:revision>50</cp:revision>
  <dcterms:created xsi:type="dcterms:W3CDTF">2020-12-19T10:06:41Z</dcterms:created>
  <dcterms:modified xsi:type="dcterms:W3CDTF">2024-05-15T08:49:29Z</dcterms:modified>
</cp:coreProperties>
</file>