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441D-33ED-4FC7-B2FB-A99E6BEC93CB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B8D8-4DED-4FD1-919B-33FBBBD58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187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441D-33ED-4FC7-B2FB-A99E6BEC93CB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B8D8-4DED-4FD1-919B-33FBBBD58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148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441D-33ED-4FC7-B2FB-A99E6BEC93CB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B8D8-4DED-4FD1-919B-33FBBBD58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08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441D-33ED-4FC7-B2FB-A99E6BEC93CB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B8D8-4DED-4FD1-919B-33FBBBD58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811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441D-33ED-4FC7-B2FB-A99E6BEC93CB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B8D8-4DED-4FD1-919B-33FBBBD58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00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441D-33ED-4FC7-B2FB-A99E6BEC93CB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B8D8-4DED-4FD1-919B-33FBBBD58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366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441D-33ED-4FC7-B2FB-A99E6BEC93CB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B8D8-4DED-4FD1-919B-33FBBBD58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92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441D-33ED-4FC7-B2FB-A99E6BEC93CB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B8D8-4DED-4FD1-919B-33FBBBD58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46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441D-33ED-4FC7-B2FB-A99E6BEC93CB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B8D8-4DED-4FD1-919B-33FBBBD58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9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441D-33ED-4FC7-B2FB-A99E6BEC93CB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B8D8-4DED-4FD1-919B-33FBBBD58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55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441D-33ED-4FC7-B2FB-A99E6BEC93CB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EB8D8-4DED-4FD1-919B-33FBBBD58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34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9441D-33ED-4FC7-B2FB-A99E6BEC93CB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EB8D8-4DED-4FD1-919B-33FBBBD58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78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484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Лист A4 (210x297 мм)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2024-05-05T12:07:31Z</dcterms:created>
  <dcterms:modified xsi:type="dcterms:W3CDTF">2024-05-05T12:09:22Z</dcterms:modified>
</cp:coreProperties>
</file>