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1" r:id="rId3"/>
    <p:sldId id="284" r:id="rId4"/>
    <p:sldId id="281" r:id="rId5"/>
    <p:sldId id="285" r:id="rId6"/>
    <p:sldId id="282" r:id="rId7"/>
    <p:sldId id="286" r:id="rId8"/>
    <p:sldId id="287" r:id="rId9"/>
    <p:sldId id="272" r:id="rId10"/>
    <p:sldId id="288" r:id="rId11"/>
    <p:sldId id="289" r:id="rId12"/>
    <p:sldId id="28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9900"/>
    <a:srgbClr val="FF6600"/>
    <a:srgbClr val="33CC33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483" y="-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745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334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66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24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2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83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365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545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11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12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5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A987B-CBF6-4CA2-BD52-36C0771908E1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9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6.gif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43053_54-p-goluboi-fon-so-snezhinkami-dlya-fotoshopa-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70100" y="1378106"/>
            <a:ext cx="83820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Артикуляционная гимнастика</a:t>
            </a:r>
            <a:endParaRPr lang="ru-RU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93076" y="3808506"/>
            <a:ext cx="73360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Лексическая тема: «Зима»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70C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37600" y="5612684"/>
            <a:ext cx="3444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Выполнила:</a:t>
            </a:r>
          </a:p>
          <a:p>
            <a:r>
              <a:rPr lang="ru-RU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учитель-логопед ВКК</a:t>
            </a:r>
          </a:p>
          <a:p>
            <a:r>
              <a:rPr lang="ru-RU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Шуваева Е.А.</a:t>
            </a:r>
            <a:endParaRPr lang="ru-RU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015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donius.club/uploads/posts/2022-01/1643181777_52-adonius-club-p-zimnii-fon-dlya-prezentatsii-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0" y="7509"/>
            <a:ext cx="3606800" cy="15672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Мы еще на лыжи встанем,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кататься не устанем.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Чудо-лыжи, палки две,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Будем мчаться по лыжне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(Упражнение «Маляр»)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34200" y="14921"/>
            <a:ext cx="5257800" cy="7217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Упражнения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«Лыжники»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sunveter.ru/uploads/posts/2016-01/1453913735_pasclassiqu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4" y="-165101"/>
            <a:ext cx="6816726" cy="681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Классная и веселая народная - фоновая музыка для игры растяпа Детская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328.14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0525" y="6054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8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donius.club/uploads/posts/2022-01/1643181777_52-adonius-club-p-zimnii-fon-dlya-prezentatsii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0" y="7509"/>
            <a:ext cx="3492500" cy="11862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Много радости зимой, 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 а нам пора домой.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Будем дома отдыхать,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Завтра встретимся опять.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34200" y="14921"/>
            <a:ext cx="5257800" cy="7217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Упражнения «Улыбка»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https://catherineasquithgallery.com/uploads/posts/2021-02/1613645281_18-p-fon-dlya-prezentatsii-zimnie-zabavi-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1193800"/>
            <a:ext cx="8432800" cy="5520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38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therineasquithgallery.com/uploads/posts/2021-02/1612743053_54-p-goluboi-fon-so-snezhinkami-dlya-fotoshopa-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47900" y="2221132"/>
            <a:ext cx="86614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Молодцы!!!</a:t>
            </a:r>
            <a:endParaRPr lang="ru-RU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48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4/1618829191_12-phonoteka_org-p-zimnie-foni-dlya-prezentatsii-so-snezhinka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04"/>
            <a:ext cx="12192000" cy="68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romashka53.ru/wp-content/uploads/2020/06/%D0%A0%D0%B8%D1%81%D1%83%D0%BD%D0%BE%D0%BA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https://www.nicepng.com/png/full/409-4090144_comming-later-more-jahorina-win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1" y="-364547"/>
            <a:ext cx="10563225" cy="724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0" y="7509"/>
            <a:ext cx="3556000" cy="14021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гости к нам пришла зима,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Много снега принесла.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Будем мы дружить с зимой,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Повторяйте все за мной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94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4/1618829191_12-phonoteka_org-p-zimnie-foni-dlya-prezentatsii-so-snezhinka-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04"/>
            <a:ext cx="12192000" cy="68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romashka53.ru/wp-content/uploads/2020/06/%D0%A0%D0%B8%D1%81%D1%83%D0%BD%D0%BE%D0%BA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минус - дождик_(EE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4.3036" end="144509.34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693" y="5940425"/>
            <a:ext cx="487363" cy="487363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508500" y="10105"/>
            <a:ext cx="7683500" cy="7217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Упражнения «Улыбка» – «Трубочка»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7509"/>
            <a:ext cx="4051300" cy="14021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Улыбнулись нам снежинки,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Невесомые пушинки.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Сдунем их давай с ладошки,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 растаяли чтоб крошки.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otkritkis.com/wp-content/uploads/2022/06/jiogq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731881"/>
            <a:ext cx="9931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33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715499_75-p-novogodnii-fon-dlya-prezentatsii-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0" y="7509"/>
            <a:ext cx="4051300" cy="11481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 дворе у нас каток,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Ох, и скользкий там ледок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(Упражнение «Блинчик») 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34200" y="14921"/>
            <a:ext cx="5257800" cy="7217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Упражнения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«Каток»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705396"/>
            <a:ext cx="9207500" cy="5790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Детские песни (минус) - Если добрый ты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116.39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125" y="62523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3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715499_75-p-novogodnii-fon-dlya-prezentatsii-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Мелодия 1 - Для дыхательной и артикуляционной гимнастик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053.48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25" y="6143625"/>
            <a:ext cx="487363" cy="487363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0" y="7509"/>
            <a:ext cx="4051300" cy="10338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Надевай скорей коньки,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язычком нас догони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(Упражнение «Часики»)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34200" y="14921"/>
            <a:ext cx="5257800" cy="7217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Упражнения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«Коньки»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7.hostingkartinok.com/uploads/images/2014/12/f97b0aad95996bfe25205d2eda114af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491" y="-339570"/>
            <a:ext cx="5322109" cy="756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78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559300" y="10105"/>
            <a:ext cx="7632700" cy="72177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Упражнение «Подуй на язычок»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catherineasquithgallery.com/uploads/posts/2021-02/1613715499_75-p-novogodnii-fon-dlya-prezentatsii-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0" y="7509"/>
            <a:ext cx="4051300" cy="14529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Вот огромный снежный ком,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Станет ком снеговиком.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Сделаем еще мы два, 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Тело есть и голова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(Упражнение «Катушка»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64300" y="14921"/>
            <a:ext cx="5727700" cy="7217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Упражнения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«Снежный ком»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https://i.gifer.com/4lK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99" y="14921"/>
            <a:ext cx="7058979" cy="705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ive Night At Freddys - Прикольная веселая музыка, фоновая, детская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6591.5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2906" y="6054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715499_75-p-novogodnii-fon-dlya-prezentatsii-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0" y="7509"/>
            <a:ext cx="4051300" cy="15037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Вместо глаз два уголька,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улыбка добряка,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Острый нос – торчит морковка.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Лепим мы из снега ловко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(Упражнение «Иголочка»)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934200" y="14921"/>
            <a:ext cx="5257800" cy="7217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Упражнения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«Морковка»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ttps://i.gifer.com/4lK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510" y="14921"/>
            <a:ext cx="7058979" cy="705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Детские - Озорное детство (-) x-minus.or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74.0288" end="111717.579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25" y="61436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donius.club/uploads/posts/2022-01/1643181777_52-adonius-club-p-zimnii-fon-dlya-prezentatsii-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0" y="7509"/>
            <a:ext cx="2667000" cy="8941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Наша горка велика, 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Веселиться детвора.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34200" y="14921"/>
            <a:ext cx="5257800" cy="7217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Упражнения «Горка»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Детские Песни - Кот Леопольд (-) [x-minus org]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9713.85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125" y="5800725"/>
            <a:ext cx="487363" cy="487363"/>
          </a:xfrm>
          <a:prstGeom prst="rect">
            <a:avLst/>
          </a:prstGeom>
        </p:spPr>
      </p:pic>
      <p:pic>
        <p:nvPicPr>
          <p:cNvPr id="2050" name="Picture 2" descr="https://i.pinimg.com/originals/bf/6e/99/bf6e99c5f5964272e3c030923dc6e89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20190"/>
            <a:ext cx="7467600" cy="580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38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donius.club/uploads/posts/2022-01/1643181777_52-adonius-club-p-zimnii-fon-dlya-prezentatsii-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Неизвестен - Зайчики. Музыка для артикуляционной гимнастик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23.11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543" y="6094409"/>
            <a:ext cx="487363" cy="487363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6934200" y="14921"/>
            <a:ext cx="5257800" cy="7217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Упражнения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«Горка»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s://i.pinimg.com/originals/6b/c0/59/6bc0592f65b38b40a85a39b5b86e893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939800"/>
            <a:ext cx="77216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0" y="7509"/>
            <a:ext cx="3365500" cy="11608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Мы на горку поднялись,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 потом спустились вниз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(Упражнение «Качели»)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76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246</Words>
  <Application>Microsoft Office PowerPoint</Application>
  <PresentationFormat>Произвольный</PresentationFormat>
  <Paragraphs>52</Paragraphs>
  <Slides>12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YaPes</dc:creator>
  <cp:lastModifiedBy>Пользователь</cp:lastModifiedBy>
  <cp:revision>75</cp:revision>
  <dcterms:created xsi:type="dcterms:W3CDTF">2020-04-04T15:01:02Z</dcterms:created>
  <dcterms:modified xsi:type="dcterms:W3CDTF">2024-01-29T09:30:49Z</dcterms:modified>
</cp:coreProperties>
</file>