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51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51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256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84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44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9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13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12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799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27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8537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370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A01DE-C05F-4CCC-9136-B923875D7633}" type="datetimeFigureOut">
              <a:rPr lang="ru-RU" smtClean="0"/>
              <a:t>08.04.2024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6C866-ECBD-488E-9224-29919D806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52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3118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2024-04-08T13:41:39Z</dcterms:created>
  <dcterms:modified xsi:type="dcterms:W3CDTF">2024-04-08T13:41:54Z</dcterms:modified>
</cp:coreProperties>
</file>