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15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11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75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67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10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41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85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42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0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58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86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493B8-5272-4534-84FB-FDBC35EF040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918D6-FE1C-4A74-B140-330BE71AA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33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718369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bat.Document.DC">
                  <p:embed/>
                </p:oleObj>
              </mc:Choice>
              <mc:Fallback>
                <p:oleObj name="Acrobat Document" r:id="rId3" imgW="4533723" imgH="641567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59001" y="1155700"/>
            <a:ext cx="2781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Авдонина Дарья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24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2024-03-22T03:16:23Z</dcterms:created>
  <dcterms:modified xsi:type="dcterms:W3CDTF">2024-03-22T03:19:14Z</dcterms:modified>
</cp:coreProperties>
</file>