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86092" autoAdjust="0"/>
  </p:normalViewPr>
  <p:slideViewPr>
    <p:cSldViewPr>
      <p:cViewPr varScale="1">
        <p:scale>
          <a:sx n="73" d="100"/>
          <a:sy n="73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242262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№106 «Анютины глазки» комбинированного вида « г. Орска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национальный костюм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2500306"/>
            <a:ext cx="6048672" cy="1214446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Ст.воспитатель Маркова Ю.Г.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знаков на костюме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1196752"/>
            <a:ext cx="6960836" cy="5544616"/>
          </a:xfrm>
        </p:spPr>
      </p:pic>
    </p:spTree>
    <p:extLst>
      <p:ext uri="{BB962C8B-B14F-4D97-AF65-F5344CB8AC3E}">
        <p14:creationId xmlns:p14="http://schemas.microsoft.com/office/powerpoint/2010/main" xmlns="" val="95502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4365105"/>
            <a:ext cx="5486400" cy="64807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цвета: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8" r="13608"/>
          <a:stretch>
            <a:fillRect/>
          </a:stretch>
        </p:blipFill>
        <p:spPr>
          <a:xfrm>
            <a:off x="1403648" y="332657"/>
            <a:ext cx="7200800" cy="403244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6812160" cy="1512168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Красный цвет – символ тепла, праздника, радостного настроения;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Синий – символ неба, молодости;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Желтый – это солнце и богатство;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Белый – это свет и чистота;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Коричневый – означает землю – кормилицу.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552820"/>
      </p:ext>
    </p:extLst>
  </p:cSld>
  <p:clrMapOvr>
    <a:masterClrMapping/>
  </p:clrMapOvr>
  <p:transition spd="slow" advTm="5000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национальный костюм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сложившийся на протяжении веков традиционный комплекс одежды, обуви и аксессуаров, который использовался русскими в повседневном и праздничном обиходе.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1417638"/>
            <a:ext cx="7115196" cy="510770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Мужская одежда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idx="1"/>
          </p:nvPr>
        </p:nvSpPr>
        <p:spPr>
          <a:xfrm>
            <a:off x="1331640" y="1268760"/>
            <a:ext cx="3775864" cy="9061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dirty="0"/>
              <a:t>Крестьянская</a:t>
            </a:r>
            <a:r>
              <a:rPr lang="ru-RU" sz="2000" dirty="0"/>
              <a:t> </a:t>
            </a:r>
            <a:r>
              <a:rPr lang="ru-RU" sz="3200" dirty="0"/>
              <a:t>одежда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3"/>
          </p:nvPr>
        </p:nvSpPr>
        <p:spPr>
          <a:xfrm>
            <a:off x="5163097" y="1268760"/>
            <a:ext cx="3528000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Костюм знати</a:t>
            </a:r>
          </a:p>
        </p:txBody>
      </p:sp>
      <p:pic>
        <p:nvPicPr>
          <p:cNvPr id="33" name="Объект 3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7950" y="2292350"/>
            <a:ext cx="3527425" cy="3833813"/>
          </a:xfrm>
        </p:spPr>
      </p:pic>
      <p:pic>
        <p:nvPicPr>
          <p:cNvPr id="32" name="Объект 3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7" y="2292350"/>
            <a:ext cx="3631332" cy="3833813"/>
          </a:xfrm>
        </p:spPr>
      </p:pic>
    </p:spTree>
    <p:extLst>
      <p:ext uri="{BB962C8B-B14F-4D97-AF65-F5344CB8AC3E}">
        <p14:creationId xmlns:p14="http://schemas.microsoft.com/office/powerpoint/2010/main" xmlns="" val="106869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Отличие крестьянской одежды от одежды знати.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417638"/>
            <a:ext cx="6840760" cy="5251722"/>
          </a:xfrm>
        </p:spPr>
      </p:pic>
    </p:spTree>
    <p:extLst>
      <p:ext uri="{BB962C8B-B14F-4D97-AF65-F5344CB8AC3E}">
        <p14:creationId xmlns:p14="http://schemas.microsoft.com/office/powerpoint/2010/main" xmlns="" val="413508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8367"/>
            <a:ext cx="7115196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Женская одежда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71357" y="980729"/>
            <a:ext cx="3528000" cy="648072"/>
          </a:xfrm>
        </p:spPr>
        <p:txBody>
          <a:bodyPr/>
          <a:lstStyle/>
          <a:p>
            <a:pPr algn="ctr"/>
            <a:r>
              <a:rPr lang="ru-RU" dirty="0"/>
              <a:t>Одежда крестьянки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98002"/>
            <a:ext cx="3600400" cy="461131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87404" y="980729"/>
            <a:ext cx="3528000" cy="71727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Одежда горожанки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698002"/>
            <a:ext cx="4283968" cy="4611317"/>
          </a:xfrm>
        </p:spPr>
      </p:pic>
    </p:spTree>
    <p:extLst>
      <p:ext uri="{BB962C8B-B14F-4D97-AF65-F5344CB8AC3E}">
        <p14:creationId xmlns:p14="http://schemas.microsoft.com/office/powerpoint/2010/main" xmlns="" val="19987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71604" y="260648"/>
            <a:ext cx="7358114" cy="136815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женского костюма была длинная рубаха. Рубаху украшали оторочкой или вышивкой, иногда расшивали жемчугом. Знатные женщины имели верхние рубахи —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горничные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Горничные рубахи шили из яркой шёлковой ткани, часто красного цвета. Эти рубахи имели длинные узкие рукава с прорезом для рук и назывались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долгорукавными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1628800"/>
            <a:ext cx="7115196" cy="4968552"/>
          </a:xfrm>
        </p:spPr>
      </p:pic>
    </p:spTree>
    <p:extLst>
      <p:ext uri="{BB962C8B-B14F-4D97-AF65-F5344CB8AC3E}">
        <p14:creationId xmlns:p14="http://schemas.microsoft.com/office/powerpoint/2010/main" xmlns="" val="318124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Женские головные уборы: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1417638"/>
            <a:ext cx="7115196" cy="5107706"/>
          </a:xfrm>
        </p:spPr>
      </p:pic>
    </p:spTree>
    <p:extLst>
      <p:ext uri="{BB962C8B-B14F-4D97-AF65-F5344CB8AC3E}">
        <p14:creationId xmlns:p14="http://schemas.microsoft.com/office/powerpoint/2010/main" xmlns="" val="117992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Узоры на костюме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196752"/>
            <a:ext cx="6552728" cy="5661248"/>
          </a:xfrm>
        </p:spPr>
      </p:pic>
    </p:spTree>
    <p:extLst>
      <p:ext uri="{BB962C8B-B14F-4D97-AF65-F5344CB8AC3E}">
        <p14:creationId xmlns:p14="http://schemas.microsoft.com/office/powerpoint/2010/main" xmlns="" val="139026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58" b="24158"/>
          <a:stretch>
            <a:fillRect/>
          </a:stretch>
        </p:blipFill>
        <p:spPr>
          <a:xfrm>
            <a:off x="1835696" y="332656"/>
            <a:ext cx="6552728" cy="5832648"/>
          </a:xfrm>
        </p:spPr>
      </p:pic>
    </p:spTree>
    <p:extLst>
      <p:ext uri="{BB962C8B-B14F-4D97-AF65-F5344CB8AC3E}">
        <p14:creationId xmlns:p14="http://schemas.microsoft.com/office/powerpoint/2010/main" xmlns="" val="465232609"/>
      </p:ext>
    </p:extLst>
  </p:cSld>
  <p:clrMapOvr>
    <a:masterClrMapping/>
  </p:clrMapOvr>
</p:sld>
</file>

<file path=ppt/theme/theme1.xml><?xml version="1.0" encoding="utf-8"?>
<a:theme xmlns:a="http://schemas.openxmlformats.org/drawingml/2006/main" name="MS_RU_RU_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сo стилизованными цветами</Template>
  <TotalTime>106</TotalTime>
  <Words>131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MS_RU_RU_6_8March_StylishFlowersOnWhite_2007v_Russia</vt:lpstr>
      <vt:lpstr>Муниципальное дошкольное образовательное автономное учреждение  «Детский сад №106 «Анютины глазки» комбинированного вида « г. Орска  Русский национальный костюм</vt:lpstr>
      <vt:lpstr>Русский национальный костюм - сложившийся на протяжении веков традиционный комплекс одежды, обуви и аксессуаров, который использовался русскими в повседневном и праздничном обиходе.</vt:lpstr>
      <vt:lpstr>Мужская одежда</vt:lpstr>
      <vt:lpstr>Отличие крестьянской одежды от одежды знати.</vt:lpstr>
      <vt:lpstr>Женская одежда</vt:lpstr>
      <vt:lpstr>Основой женского костюма была длинная рубаха. Рубаху украшали оторочкой или вышивкой, иногда расшивали жемчугом. Знатные женщины имели верхние рубахи — горничные. Горничные рубахи шили из яркой шёлковой ткани, часто красного цвета. Эти рубахи имели длинные узкие рукава с прорезом для рук и назывались долгорукавными.</vt:lpstr>
      <vt:lpstr>Женские головные уборы:</vt:lpstr>
      <vt:lpstr>Узоры на костюме</vt:lpstr>
      <vt:lpstr>Слайд 9</vt:lpstr>
      <vt:lpstr>Значение знаков на костюме</vt:lpstr>
      <vt:lpstr>Основные цвета: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национальный костюм</dc:title>
  <dc:subject>Шаблон оформления</dc:subject>
  <dc:creator>Галина Кондрашова</dc:creator>
  <dc:description>Корпорация Майкрософт
Шаблон оформления</dc:description>
  <cp:lastModifiedBy>Ст воспитатель</cp:lastModifiedBy>
  <cp:revision>11</cp:revision>
  <dcterms:created xsi:type="dcterms:W3CDTF">2017-01-30T19:41:51Z</dcterms:created>
  <dcterms:modified xsi:type="dcterms:W3CDTF">2026-02-09T06:38:24Z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