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5" r:id="rId2"/>
    <p:sldId id="314" r:id="rId3"/>
    <p:sldId id="299" r:id="rId4"/>
    <p:sldId id="286" r:id="rId5"/>
    <p:sldId id="301" r:id="rId6"/>
    <p:sldId id="320" r:id="rId7"/>
    <p:sldId id="302" r:id="rId8"/>
    <p:sldId id="305" r:id="rId9"/>
    <p:sldId id="323" r:id="rId10"/>
    <p:sldId id="321" r:id="rId11"/>
    <p:sldId id="322" r:id="rId12"/>
    <p:sldId id="324" r:id="rId13"/>
    <p:sldId id="325" r:id="rId14"/>
    <p:sldId id="326" r:id="rId15"/>
    <p:sldId id="328" r:id="rId16"/>
    <p:sldId id="330" r:id="rId17"/>
    <p:sldId id="329" r:id="rId18"/>
    <p:sldId id="333" r:id="rId19"/>
    <p:sldId id="331" r:id="rId20"/>
    <p:sldId id="315" r:id="rId21"/>
  </p:sldIdLst>
  <p:sldSz cx="12192000" cy="6858000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B3589"/>
    <a:srgbClr val="232323"/>
    <a:srgbClr val="75BCDD"/>
    <a:srgbClr val="B7DBED"/>
    <a:srgbClr val="B9DDEE"/>
    <a:srgbClr val="E1F1F8"/>
    <a:srgbClr val="96CDE5"/>
    <a:srgbClr val="68B5D9"/>
    <a:srgbClr val="E1F0F8"/>
    <a:srgbClr val="8BC7E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-36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31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7DEF0-67C3-4EDD-B253-F08E9AFC1263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B780F-76BC-469C-A4C6-CFAFB4E4D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764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3076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7327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7327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7327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7327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7327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7327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7327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9573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732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307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957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773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9573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2374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7327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7327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732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7CD9-0A67-456E-983E-D395CA1DC61B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2C8D-78F0-4A12-AB41-7F5FFC63C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993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7CD9-0A67-456E-983E-D395CA1DC61B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2C8D-78F0-4A12-AB41-7F5FFC63C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014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7CD9-0A67-456E-983E-D395CA1DC61B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2C8D-78F0-4A12-AB41-7F5FFC63C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520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7CD9-0A67-456E-983E-D395CA1DC61B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2C8D-78F0-4A12-AB41-7F5FFC63C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416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7CD9-0A67-456E-983E-D395CA1DC61B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2C8D-78F0-4A12-AB41-7F5FFC63C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956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7CD9-0A67-456E-983E-D395CA1DC61B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2C8D-78F0-4A12-AB41-7F5FFC63C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008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7CD9-0A67-456E-983E-D395CA1DC61B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2C8D-78F0-4A12-AB41-7F5FFC63C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665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7CD9-0A67-456E-983E-D395CA1DC61B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2C8D-78F0-4A12-AB41-7F5FFC63C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806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7CD9-0A67-456E-983E-D395CA1DC61B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2C8D-78F0-4A12-AB41-7F5FFC63C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560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7CD9-0A67-456E-983E-D395CA1DC61B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2C8D-78F0-4A12-AB41-7F5FFC63C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210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7CD9-0A67-456E-983E-D395CA1DC61B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2C8D-78F0-4A12-AB41-7F5FFC63C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273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87CD9-0A67-456E-983E-D395CA1DC61B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A2C8D-78F0-4A12-AB41-7F5FFC63C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83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039134" y="970333"/>
            <a:ext cx="6113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Интерактивная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викторина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2459596" y="5778137"/>
            <a:ext cx="9509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Автор: Маркова Юлия Георгиевна 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старший воспитатель МДОАУ </a:t>
            </a: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«Детский сад №106» г. Орска</a:t>
            </a:r>
            <a:endParaRPr lang="ru-RU" sz="2000" b="1" dirty="0">
              <a:ln w="1905"/>
              <a:solidFill>
                <a:srgbClr val="0070C0"/>
              </a:solidFill>
              <a:effectLst>
                <a:glow rad="139700">
                  <a:prstClr val="white">
                    <a:alpha val="40000"/>
                  </a:prst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1"/>
          <p:cNvSpPr/>
          <p:nvPr/>
        </p:nvSpPr>
        <p:spPr>
          <a:xfrm>
            <a:off x="1755006" y="1625076"/>
            <a:ext cx="86819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kern="0" dirty="0" smtClean="0">
                <a:ln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Путешествие </a:t>
            </a:r>
          </a:p>
          <a:p>
            <a:pPr algn="ctr"/>
            <a:r>
              <a:rPr lang="ru-RU" sz="4800" b="1" kern="0" dirty="0" smtClean="0">
                <a:ln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остров сокровищ</a:t>
            </a:r>
            <a:endParaRPr lang="ru-RU" sz="4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ÐÐ°ÑÑÐ¸Ð½ÐºÐ¸ Ð¿Ð¾ Ð·Ð°Ð¿ÑÐ¾ÑÑ transparent 3d pirates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027371" y="2390420"/>
            <a:ext cx="3215060" cy="3493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39" y="3215804"/>
            <a:ext cx="4735049" cy="328612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3695" y="257906"/>
            <a:ext cx="2930613" cy="2930613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16636" y="3240370"/>
            <a:ext cx="2344041" cy="24676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97750" y="293076"/>
            <a:ext cx="2229365" cy="1941085"/>
          </a:xfrm>
          <a:prstGeom prst="cloud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81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"/>
          <p:cNvGrpSpPr/>
          <p:nvPr/>
        </p:nvGrpSpPr>
        <p:grpSpPr>
          <a:xfrm>
            <a:off x="5090203" y="2949665"/>
            <a:ext cx="5980694" cy="963251"/>
            <a:chOff x="5341956" y="1824249"/>
            <a:chExt cx="5980694" cy="96325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1824249"/>
              <a:ext cx="5980694" cy="963251"/>
            </a:xfrm>
            <a:prstGeom prst="rect">
              <a:avLst/>
            </a:prstGeom>
          </p:spPr>
        </p:pic>
        <p:sp>
          <p:nvSpPr>
            <p:cNvPr id="6" name="TextBox 1"/>
            <p:cNvSpPr txBox="1"/>
            <p:nvPr/>
          </p:nvSpPr>
          <p:spPr>
            <a:xfrm>
              <a:off x="7338059" y="2044264"/>
              <a:ext cx="14888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Потоп.  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2"/>
          <p:cNvGrpSpPr/>
          <p:nvPr/>
        </p:nvGrpSpPr>
        <p:grpSpPr>
          <a:xfrm>
            <a:off x="5090204" y="1807322"/>
            <a:ext cx="5980694" cy="958366"/>
            <a:chOff x="5341956" y="2979630"/>
            <a:chExt cx="5980694" cy="95836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2979630"/>
              <a:ext cx="5980694" cy="958366"/>
            </a:xfrm>
            <a:prstGeom prst="rect">
              <a:avLst/>
            </a:prstGeom>
          </p:spPr>
        </p:pic>
        <p:sp>
          <p:nvSpPr>
            <p:cNvPr id="7" name="TextBox 2"/>
            <p:cNvSpPr txBox="1"/>
            <p:nvPr/>
          </p:nvSpPr>
          <p:spPr>
            <a:xfrm>
              <a:off x="7338059" y="3197203"/>
              <a:ext cx="37554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Верхняя часть мачты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3"/>
          <p:cNvGrpSpPr/>
          <p:nvPr/>
        </p:nvGrpSpPr>
        <p:grpSpPr>
          <a:xfrm>
            <a:off x="5105589" y="4130127"/>
            <a:ext cx="5973367" cy="963251"/>
            <a:chOff x="5105589" y="4130127"/>
            <a:chExt cx="5973367" cy="96325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589" y="4130127"/>
              <a:ext cx="5973367" cy="963251"/>
            </a:xfrm>
            <a:prstGeom prst="rect">
              <a:avLst/>
            </a:prstGeom>
          </p:spPr>
        </p:pic>
        <p:sp>
          <p:nvSpPr>
            <p:cNvPr id="8" name="TextBox 3"/>
            <p:cNvSpPr txBox="1"/>
            <p:nvPr/>
          </p:nvSpPr>
          <p:spPr>
            <a:xfrm>
              <a:off x="6974417" y="4325362"/>
              <a:ext cx="36400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Топот ног по палубе.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Вопрос"/>
          <p:cNvSpPr/>
          <p:nvPr/>
        </p:nvSpPr>
        <p:spPr>
          <a:xfrm>
            <a:off x="792480" y="401997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 – это: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36" y="1617786"/>
            <a:ext cx="4751020" cy="473280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="" xmlns:p14="http://schemas.microsoft.com/office/powerpoint/2010/main" val="642595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2"/>
          <p:cNvGrpSpPr/>
          <p:nvPr/>
        </p:nvGrpSpPr>
        <p:grpSpPr>
          <a:xfrm>
            <a:off x="5101926" y="2971572"/>
            <a:ext cx="6069992" cy="966424"/>
            <a:chOff x="5341956" y="2971572"/>
            <a:chExt cx="6069992" cy="96642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2979630"/>
              <a:ext cx="5980694" cy="958366"/>
            </a:xfrm>
            <a:prstGeom prst="rect">
              <a:avLst/>
            </a:prstGeom>
          </p:spPr>
        </p:pic>
        <p:sp>
          <p:nvSpPr>
            <p:cNvPr id="7" name="TextBox 2"/>
            <p:cNvSpPr txBox="1"/>
            <p:nvPr/>
          </p:nvSpPr>
          <p:spPr>
            <a:xfrm>
              <a:off x="6423659" y="2971572"/>
              <a:ext cx="49882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Бочонок для хранения воды,</a:t>
              </a:r>
            </a:p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вина, и уксуса)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3"/>
          <p:cNvGrpSpPr/>
          <p:nvPr/>
        </p:nvGrpSpPr>
        <p:grpSpPr>
          <a:xfrm>
            <a:off x="5105589" y="4130127"/>
            <a:ext cx="5973367" cy="963251"/>
            <a:chOff x="5105589" y="4130127"/>
            <a:chExt cx="5973367" cy="96325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589" y="4130127"/>
              <a:ext cx="5973367" cy="963251"/>
            </a:xfrm>
            <a:prstGeom prst="rect">
              <a:avLst/>
            </a:prstGeom>
          </p:spPr>
        </p:pic>
        <p:sp>
          <p:nvSpPr>
            <p:cNvPr id="8" name="TextBox 3"/>
            <p:cNvSpPr txBox="1"/>
            <p:nvPr/>
          </p:nvSpPr>
          <p:spPr>
            <a:xfrm>
              <a:off x="7271301" y="4337238"/>
              <a:ext cx="2568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Морской узел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4"/>
          <p:cNvGrpSpPr/>
          <p:nvPr/>
        </p:nvGrpSpPr>
        <p:grpSpPr>
          <a:xfrm>
            <a:off x="5149427" y="1844769"/>
            <a:ext cx="5980694" cy="962480"/>
            <a:chOff x="5101926" y="5283451"/>
            <a:chExt cx="5980694" cy="96248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1926" y="5283451"/>
              <a:ext cx="5980694" cy="962480"/>
            </a:xfrm>
            <a:prstGeom prst="rect">
              <a:avLst/>
            </a:prstGeom>
          </p:spPr>
        </p:pic>
        <p:sp>
          <p:nvSpPr>
            <p:cNvPr id="9" name="TextBox 4"/>
            <p:cNvSpPr txBox="1"/>
            <p:nvPr/>
          </p:nvSpPr>
          <p:spPr>
            <a:xfrm>
              <a:off x="7098029" y="5503081"/>
              <a:ext cx="22012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Часть якоря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Вопрос"/>
          <p:cNvSpPr/>
          <p:nvPr/>
        </p:nvSpPr>
        <p:spPr>
          <a:xfrm>
            <a:off x="792480" y="401997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Анкерок – это: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19774" y="1956996"/>
            <a:ext cx="3763598" cy="3961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2595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"/>
          <p:cNvGrpSpPr/>
          <p:nvPr/>
        </p:nvGrpSpPr>
        <p:grpSpPr>
          <a:xfrm>
            <a:off x="5008141" y="2984834"/>
            <a:ext cx="5980694" cy="963251"/>
            <a:chOff x="5341956" y="1824249"/>
            <a:chExt cx="5980694" cy="96325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1824249"/>
              <a:ext cx="5980694" cy="963251"/>
            </a:xfrm>
            <a:prstGeom prst="rect">
              <a:avLst/>
            </a:prstGeom>
          </p:spPr>
        </p:pic>
        <p:sp>
          <p:nvSpPr>
            <p:cNvPr id="6" name="TextBox 1"/>
            <p:cNvSpPr txBox="1"/>
            <p:nvPr/>
          </p:nvSpPr>
          <p:spPr>
            <a:xfrm>
              <a:off x="6506786" y="1996763"/>
              <a:ext cx="46480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Тряпка для мытья палубы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2"/>
          <p:cNvGrpSpPr/>
          <p:nvPr/>
        </p:nvGrpSpPr>
        <p:grpSpPr>
          <a:xfrm>
            <a:off x="5066757" y="1889384"/>
            <a:ext cx="5980694" cy="958366"/>
            <a:chOff x="5341956" y="2979630"/>
            <a:chExt cx="5980694" cy="95836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2979630"/>
              <a:ext cx="5980694" cy="958366"/>
            </a:xfrm>
            <a:prstGeom prst="rect">
              <a:avLst/>
            </a:prstGeom>
          </p:spPr>
        </p:pic>
        <p:sp>
          <p:nvSpPr>
            <p:cNvPr id="7" name="TextBox 2"/>
            <p:cNvSpPr txBox="1"/>
            <p:nvPr/>
          </p:nvSpPr>
          <p:spPr>
            <a:xfrm>
              <a:off x="6696792" y="3197203"/>
              <a:ext cx="37296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Лестница на корабле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3"/>
          <p:cNvGrpSpPr/>
          <p:nvPr/>
        </p:nvGrpSpPr>
        <p:grpSpPr>
          <a:xfrm>
            <a:off x="5105589" y="4130127"/>
            <a:ext cx="5973367" cy="963251"/>
            <a:chOff x="5105589" y="4130127"/>
            <a:chExt cx="5973367" cy="96325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589" y="4130127"/>
              <a:ext cx="5973367" cy="963251"/>
            </a:xfrm>
            <a:prstGeom prst="rect">
              <a:avLst/>
            </a:prstGeom>
          </p:spPr>
        </p:pic>
        <p:sp>
          <p:nvSpPr>
            <p:cNvPr id="8" name="TextBox 3"/>
            <p:cNvSpPr txBox="1"/>
            <p:nvPr/>
          </p:nvSpPr>
          <p:spPr>
            <a:xfrm>
              <a:off x="6380652" y="4337237"/>
              <a:ext cx="42193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Храп спящего капитана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Вопрос"/>
          <p:cNvSpPr/>
          <p:nvPr/>
        </p:nvSpPr>
        <p:spPr>
          <a:xfrm>
            <a:off x="792480" y="401997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Трап – это: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17" y="1969206"/>
            <a:ext cx="4286250" cy="427672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642595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"/>
          <p:cNvGrpSpPr/>
          <p:nvPr/>
        </p:nvGrpSpPr>
        <p:grpSpPr>
          <a:xfrm>
            <a:off x="5101926" y="1824249"/>
            <a:ext cx="5980694" cy="963251"/>
            <a:chOff x="5341956" y="1824249"/>
            <a:chExt cx="5980694" cy="96325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1824249"/>
              <a:ext cx="5980694" cy="963251"/>
            </a:xfrm>
            <a:prstGeom prst="rect">
              <a:avLst/>
            </a:prstGeom>
          </p:spPr>
        </p:pic>
        <p:sp>
          <p:nvSpPr>
            <p:cNvPr id="6" name="TextBox 1"/>
            <p:cNvSpPr txBox="1"/>
            <p:nvPr/>
          </p:nvSpPr>
          <p:spPr>
            <a:xfrm>
              <a:off x="7338059" y="2044264"/>
              <a:ext cx="30659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Помощник кока 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2"/>
          <p:cNvGrpSpPr/>
          <p:nvPr/>
        </p:nvGrpSpPr>
        <p:grpSpPr>
          <a:xfrm>
            <a:off x="5148819" y="4421569"/>
            <a:ext cx="5980694" cy="958366"/>
            <a:chOff x="5341956" y="2979630"/>
            <a:chExt cx="5980694" cy="95836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2979630"/>
              <a:ext cx="5980694" cy="958366"/>
            </a:xfrm>
            <a:prstGeom prst="rect">
              <a:avLst/>
            </a:prstGeom>
          </p:spPr>
        </p:pic>
        <p:sp>
          <p:nvSpPr>
            <p:cNvPr id="7" name="TextBox 2"/>
            <p:cNvSpPr txBox="1"/>
            <p:nvPr/>
          </p:nvSpPr>
          <p:spPr>
            <a:xfrm>
              <a:off x="7338059" y="3197203"/>
              <a:ext cx="3267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Небольшой якорь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3"/>
          <p:cNvGrpSpPr/>
          <p:nvPr/>
        </p:nvGrpSpPr>
        <p:grpSpPr>
          <a:xfrm>
            <a:off x="5093866" y="3250896"/>
            <a:ext cx="5973367" cy="963251"/>
            <a:chOff x="5105589" y="4130127"/>
            <a:chExt cx="5973367" cy="96325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589" y="4130127"/>
              <a:ext cx="5973367" cy="963251"/>
            </a:xfrm>
            <a:prstGeom prst="rect">
              <a:avLst/>
            </a:prstGeom>
          </p:spPr>
        </p:pic>
        <p:sp>
          <p:nvSpPr>
            <p:cNvPr id="8" name="TextBox 3"/>
            <p:cNvSpPr txBox="1"/>
            <p:nvPr/>
          </p:nvSpPr>
          <p:spPr>
            <a:xfrm>
              <a:off x="7188173" y="4360988"/>
              <a:ext cx="30381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Встречный ветер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Вопрос"/>
          <p:cNvSpPr/>
          <p:nvPr/>
        </p:nvSpPr>
        <p:spPr>
          <a:xfrm>
            <a:off x="792480" y="401997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Верп – это: 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5071" y="2250027"/>
            <a:ext cx="4004739" cy="3375938"/>
          </a:xfrm>
          <a:prstGeom prst="cloud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2595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"/>
          <p:cNvGrpSpPr/>
          <p:nvPr/>
        </p:nvGrpSpPr>
        <p:grpSpPr>
          <a:xfrm>
            <a:off x="5101926" y="1824249"/>
            <a:ext cx="5980694" cy="963251"/>
            <a:chOff x="5341956" y="1824249"/>
            <a:chExt cx="5980694" cy="96325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1824249"/>
              <a:ext cx="5980694" cy="963251"/>
            </a:xfrm>
            <a:prstGeom prst="rect">
              <a:avLst/>
            </a:prstGeom>
          </p:spPr>
        </p:pic>
        <p:sp>
          <p:nvSpPr>
            <p:cNvPr id="6" name="TextBox 1"/>
            <p:cNvSpPr txBox="1"/>
            <p:nvPr/>
          </p:nvSpPr>
          <p:spPr>
            <a:xfrm>
              <a:off x="7338059" y="2044264"/>
              <a:ext cx="30652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Танец вприсядку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2"/>
          <p:cNvGrpSpPr/>
          <p:nvPr/>
        </p:nvGrpSpPr>
        <p:grpSpPr>
          <a:xfrm>
            <a:off x="5101926" y="2979630"/>
            <a:ext cx="5980694" cy="958366"/>
            <a:chOff x="5341956" y="2979630"/>
            <a:chExt cx="5980694" cy="95836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2979630"/>
              <a:ext cx="5980694" cy="958366"/>
            </a:xfrm>
            <a:prstGeom prst="rect">
              <a:avLst/>
            </a:prstGeom>
          </p:spPr>
        </p:pic>
        <p:sp>
          <p:nvSpPr>
            <p:cNvPr id="7" name="TextBox 2"/>
            <p:cNvSpPr txBox="1"/>
            <p:nvPr/>
          </p:nvSpPr>
          <p:spPr>
            <a:xfrm>
              <a:off x="6803669" y="3173452"/>
              <a:ext cx="42100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Вспомогательный парус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3"/>
          <p:cNvGrpSpPr/>
          <p:nvPr/>
        </p:nvGrpSpPr>
        <p:grpSpPr>
          <a:xfrm>
            <a:off x="5105589" y="4130127"/>
            <a:ext cx="5973367" cy="1006838"/>
            <a:chOff x="5105589" y="4130127"/>
            <a:chExt cx="5973367" cy="100683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589" y="4130127"/>
              <a:ext cx="5973367" cy="963251"/>
            </a:xfrm>
            <a:prstGeom prst="rect">
              <a:avLst/>
            </a:prstGeom>
          </p:spPr>
        </p:pic>
        <p:sp>
          <p:nvSpPr>
            <p:cNvPr id="8" name="TextBox 3"/>
            <p:cNvSpPr txBox="1"/>
            <p:nvPr/>
          </p:nvSpPr>
          <p:spPr>
            <a:xfrm>
              <a:off x="6879415" y="4182858"/>
              <a:ext cx="282789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Упражнение на </a:t>
              </a:r>
            </a:p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выносливость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Вопрос"/>
          <p:cNvSpPr/>
          <p:nvPr/>
        </p:nvSpPr>
        <p:spPr>
          <a:xfrm>
            <a:off x="792480" y="401997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Трисель – это: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9849" y="1904624"/>
            <a:ext cx="4085712" cy="4085712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2595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2"/>
          <p:cNvGrpSpPr/>
          <p:nvPr/>
        </p:nvGrpSpPr>
        <p:grpSpPr>
          <a:xfrm>
            <a:off x="5066300" y="2350238"/>
            <a:ext cx="5980694" cy="958366"/>
            <a:chOff x="5341956" y="2979630"/>
            <a:chExt cx="5980694" cy="95836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2979630"/>
              <a:ext cx="5980694" cy="958366"/>
            </a:xfrm>
            <a:prstGeom prst="rect">
              <a:avLst/>
            </a:prstGeom>
          </p:spPr>
        </p:pic>
        <p:sp>
          <p:nvSpPr>
            <p:cNvPr id="7" name="TextBox 2"/>
            <p:cNvSpPr txBox="1"/>
            <p:nvPr/>
          </p:nvSpPr>
          <p:spPr>
            <a:xfrm>
              <a:off x="6803669" y="3197203"/>
              <a:ext cx="38695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Корабельный колокол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3"/>
          <p:cNvGrpSpPr/>
          <p:nvPr/>
        </p:nvGrpSpPr>
        <p:grpSpPr>
          <a:xfrm>
            <a:off x="5034338" y="3666989"/>
            <a:ext cx="5973367" cy="963251"/>
            <a:chOff x="5105589" y="4130127"/>
            <a:chExt cx="5973367" cy="96325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589" y="4130127"/>
              <a:ext cx="5973367" cy="963251"/>
            </a:xfrm>
            <a:prstGeom prst="rect">
              <a:avLst/>
            </a:prstGeom>
          </p:spPr>
        </p:pic>
        <p:sp>
          <p:nvSpPr>
            <p:cNvPr id="8" name="TextBox 3"/>
            <p:cNvSpPr txBox="1"/>
            <p:nvPr/>
          </p:nvSpPr>
          <p:spPr>
            <a:xfrm>
              <a:off x="7010043" y="4360989"/>
              <a:ext cx="2883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Отрезок троса 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4"/>
          <p:cNvGrpSpPr/>
          <p:nvPr/>
        </p:nvGrpSpPr>
        <p:grpSpPr>
          <a:xfrm>
            <a:off x="5161303" y="4837351"/>
            <a:ext cx="5990635" cy="962480"/>
            <a:chOff x="5101926" y="5283451"/>
            <a:chExt cx="5990635" cy="96248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1926" y="5283451"/>
              <a:ext cx="5980694" cy="962480"/>
            </a:xfrm>
            <a:prstGeom prst="rect">
              <a:avLst/>
            </a:prstGeom>
          </p:spPr>
        </p:pic>
        <p:sp>
          <p:nvSpPr>
            <p:cNvPr id="9" name="TextBox 4"/>
            <p:cNvSpPr txBox="1"/>
            <p:nvPr/>
          </p:nvSpPr>
          <p:spPr>
            <a:xfrm>
              <a:off x="6611141" y="5491205"/>
              <a:ext cx="44814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Место постройки корабля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Вопрос"/>
          <p:cNvSpPr/>
          <p:nvPr/>
        </p:nvSpPr>
        <p:spPr>
          <a:xfrm>
            <a:off x="792480" y="401997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Рында – это: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5071" y="2297693"/>
            <a:ext cx="4004739" cy="3280605"/>
          </a:xfrm>
          <a:prstGeom prst="cloud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2595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"/>
          <p:cNvGrpSpPr/>
          <p:nvPr/>
        </p:nvGrpSpPr>
        <p:grpSpPr>
          <a:xfrm>
            <a:off x="4923797" y="2073631"/>
            <a:ext cx="5980694" cy="963251"/>
            <a:chOff x="5341956" y="1824249"/>
            <a:chExt cx="5980694" cy="96325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1824249"/>
              <a:ext cx="5980694" cy="963251"/>
            </a:xfrm>
            <a:prstGeom prst="rect">
              <a:avLst/>
            </a:prstGeom>
          </p:spPr>
        </p:pic>
        <p:sp>
          <p:nvSpPr>
            <p:cNvPr id="6" name="TextBox 1"/>
            <p:cNvSpPr txBox="1"/>
            <p:nvPr/>
          </p:nvSpPr>
          <p:spPr>
            <a:xfrm>
              <a:off x="6803669" y="2020513"/>
              <a:ext cx="34722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ветра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2"/>
          <p:cNvGrpSpPr/>
          <p:nvPr/>
        </p:nvGrpSpPr>
        <p:grpSpPr>
          <a:xfrm>
            <a:off x="5066300" y="4452170"/>
            <a:ext cx="6179625" cy="958366"/>
            <a:chOff x="5341956" y="2979630"/>
            <a:chExt cx="6179625" cy="95836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2979630"/>
              <a:ext cx="5980694" cy="958366"/>
            </a:xfrm>
            <a:prstGeom prst="rect">
              <a:avLst/>
            </a:prstGeom>
          </p:spPr>
        </p:pic>
        <p:sp>
          <p:nvSpPr>
            <p:cNvPr id="7" name="TextBox 2"/>
            <p:cNvSpPr txBox="1"/>
            <p:nvPr/>
          </p:nvSpPr>
          <p:spPr>
            <a:xfrm>
              <a:off x="6411784" y="3137827"/>
              <a:ext cx="5109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 на груз на корабле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3"/>
          <p:cNvGrpSpPr/>
          <p:nvPr/>
        </p:nvGrpSpPr>
        <p:grpSpPr>
          <a:xfrm>
            <a:off x="5058088" y="3180101"/>
            <a:ext cx="5973367" cy="963251"/>
            <a:chOff x="5105589" y="4130127"/>
            <a:chExt cx="5973367" cy="96325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589" y="4130127"/>
              <a:ext cx="5973367" cy="963251"/>
            </a:xfrm>
            <a:prstGeom prst="rect">
              <a:avLst/>
            </a:prstGeom>
          </p:spPr>
        </p:pic>
        <p:sp>
          <p:nvSpPr>
            <p:cNvPr id="8" name="TextBox 3"/>
            <p:cNvSpPr txBox="1"/>
            <p:nvPr/>
          </p:nvSpPr>
          <p:spPr>
            <a:xfrm>
              <a:off x="6511280" y="4349113"/>
              <a:ext cx="38677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Приглашение на обед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Вопрос"/>
          <p:cNvSpPr/>
          <p:nvPr/>
        </p:nvSpPr>
        <p:spPr>
          <a:xfrm>
            <a:off x="792480" y="401997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Коносамент – это: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865" y="1904624"/>
            <a:ext cx="3967680" cy="4085712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2595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2"/>
          <p:cNvGrpSpPr/>
          <p:nvPr/>
        </p:nvGrpSpPr>
        <p:grpSpPr>
          <a:xfrm>
            <a:off x="5090051" y="2278985"/>
            <a:ext cx="5980694" cy="958366"/>
            <a:chOff x="5341956" y="2979630"/>
            <a:chExt cx="5980694" cy="95836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2979630"/>
              <a:ext cx="5980694" cy="958366"/>
            </a:xfrm>
            <a:prstGeom prst="rect">
              <a:avLst/>
            </a:prstGeom>
          </p:spPr>
        </p:pic>
        <p:sp>
          <p:nvSpPr>
            <p:cNvPr id="7" name="TextBox 2"/>
            <p:cNvSpPr txBox="1"/>
            <p:nvPr/>
          </p:nvSpPr>
          <p:spPr>
            <a:xfrm>
              <a:off x="6518661" y="3197203"/>
              <a:ext cx="45113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Отдельная крупная война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3"/>
          <p:cNvGrpSpPr/>
          <p:nvPr/>
        </p:nvGrpSpPr>
        <p:grpSpPr>
          <a:xfrm>
            <a:off x="5069963" y="3571987"/>
            <a:ext cx="5973367" cy="994963"/>
            <a:chOff x="5105589" y="4130127"/>
            <a:chExt cx="5973367" cy="99496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589" y="4130127"/>
              <a:ext cx="5973367" cy="963251"/>
            </a:xfrm>
            <a:prstGeom prst="rect">
              <a:avLst/>
            </a:prstGeom>
          </p:spPr>
        </p:pic>
        <p:sp>
          <p:nvSpPr>
            <p:cNvPr id="8" name="TextBox 3"/>
            <p:cNvSpPr txBox="1"/>
            <p:nvPr/>
          </p:nvSpPr>
          <p:spPr>
            <a:xfrm>
              <a:off x="6309400" y="4170983"/>
              <a:ext cx="423949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Круглая металлическая </a:t>
              </a:r>
            </a:p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подставка штурвала 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4"/>
          <p:cNvGrpSpPr/>
          <p:nvPr/>
        </p:nvGrpSpPr>
        <p:grpSpPr>
          <a:xfrm>
            <a:off x="5006923" y="4908603"/>
            <a:ext cx="5980694" cy="962480"/>
            <a:chOff x="5101926" y="5283451"/>
            <a:chExt cx="5980694" cy="96248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1926" y="5283451"/>
              <a:ext cx="5980694" cy="962480"/>
            </a:xfrm>
            <a:prstGeom prst="rect">
              <a:avLst/>
            </a:prstGeom>
          </p:spPr>
        </p:pic>
        <p:sp>
          <p:nvSpPr>
            <p:cNvPr id="9" name="TextBox 4"/>
            <p:cNvSpPr txBox="1"/>
            <p:nvPr/>
          </p:nvSpPr>
          <p:spPr>
            <a:xfrm>
              <a:off x="7098029" y="5503081"/>
              <a:ext cx="31943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Наклонная мачта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Вопрос"/>
          <p:cNvSpPr/>
          <p:nvPr/>
        </p:nvSpPr>
        <p:spPr>
          <a:xfrm>
            <a:off x="792480" y="401997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 – это: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3454" y="1629508"/>
            <a:ext cx="4497857" cy="47349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2595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/>
          <p:cNvGrpSpPr/>
          <p:nvPr/>
        </p:nvGrpSpPr>
        <p:grpSpPr>
          <a:xfrm>
            <a:off x="5101926" y="1824249"/>
            <a:ext cx="5980694" cy="963251"/>
            <a:chOff x="5341956" y="1824249"/>
            <a:chExt cx="5980694" cy="96325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1824249"/>
              <a:ext cx="5980694" cy="963251"/>
            </a:xfrm>
            <a:prstGeom prst="rect">
              <a:avLst/>
            </a:prstGeom>
          </p:spPr>
        </p:pic>
        <p:sp>
          <p:nvSpPr>
            <p:cNvPr id="6" name="TextBox 1"/>
            <p:cNvSpPr txBox="1"/>
            <p:nvPr/>
          </p:nvSpPr>
          <p:spPr>
            <a:xfrm>
              <a:off x="7338059" y="2044264"/>
              <a:ext cx="28151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Единица длины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2"/>
          <p:cNvGrpSpPr/>
          <p:nvPr/>
        </p:nvGrpSpPr>
        <p:grpSpPr>
          <a:xfrm>
            <a:off x="5101926" y="2979630"/>
            <a:ext cx="5980694" cy="958366"/>
            <a:chOff x="5341956" y="2979630"/>
            <a:chExt cx="5980694" cy="95836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2979630"/>
              <a:ext cx="5980694" cy="958366"/>
            </a:xfrm>
            <a:prstGeom prst="rect">
              <a:avLst/>
            </a:prstGeom>
          </p:spPr>
        </p:pic>
        <p:sp>
          <p:nvSpPr>
            <p:cNvPr id="7" name="TextBox 2"/>
            <p:cNvSpPr txBox="1"/>
            <p:nvPr/>
          </p:nvSpPr>
          <p:spPr>
            <a:xfrm>
              <a:off x="7338059" y="3197203"/>
              <a:ext cx="24949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Особый флаг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3"/>
          <p:cNvGrpSpPr/>
          <p:nvPr/>
        </p:nvGrpSpPr>
        <p:grpSpPr>
          <a:xfrm>
            <a:off x="5105589" y="4130127"/>
            <a:ext cx="5973367" cy="963251"/>
            <a:chOff x="5105589" y="4130127"/>
            <a:chExt cx="5973367" cy="963251"/>
          </a:xfrm>
        </p:grpSpPr>
        <p:pic>
          <p:nvPicPr>
            <p:cNvPr id="4" name="Рисунок 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589" y="4130127"/>
              <a:ext cx="5973367" cy="963251"/>
            </a:xfrm>
            <a:prstGeom prst="rect">
              <a:avLst/>
            </a:prstGeom>
          </p:spPr>
        </p:pic>
        <p:sp>
          <p:nvSpPr>
            <p:cNvPr id="8" name="TextBox 3"/>
            <p:cNvSpPr txBox="1"/>
            <p:nvPr/>
          </p:nvSpPr>
          <p:spPr>
            <a:xfrm>
              <a:off x="6238148" y="4349113"/>
              <a:ext cx="4410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Кран для подъёма якоря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Вопрос"/>
          <p:cNvSpPr/>
          <p:nvPr/>
        </p:nvSpPr>
        <p:spPr>
          <a:xfrm>
            <a:off x="792480" y="401997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Гюйс – это: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8727" y="1793630"/>
            <a:ext cx="4726929" cy="4349261"/>
          </a:xfrm>
          <a:prstGeom prst="cloud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3556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"/>
          <p:cNvGrpSpPr/>
          <p:nvPr/>
        </p:nvGrpSpPr>
        <p:grpSpPr>
          <a:xfrm>
            <a:off x="5101926" y="1824249"/>
            <a:ext cx="5980694" cy="963251"/>
            <a:chOff x="5341956" y="1824249"/>
            <a:chExt cx="5980694" cy="96325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1824249"/>
              <a:ext cx="5980694" cy="963251"/>
            </a:xfrm>
            <a:prstGeom prst="rect">
              <a:avLst/>
            </a:prstGeom>
          </p:spPr>
        </p:pic>
        <p:sp>
          <p:nvSpPr>
            <p:cNvPr id="6" name="TextBox 1"/>
            <p:cNvSpPr txBox="1"/>
            <p:nvPr/>
          </p:nvSpPr>
          <p:spPr>
            <a:xfrm>
              <a:off x="7338059" y="2044264"/>
              <a:ext cx="26251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Прямой парус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2"/>
          <p:cNvGrpSpPr/>
          <p:nvPr/>
        </p:nvGrpSpPr>
        <p:grpSpPr>
          <a:xfrm>
            <a:off x="5101926" y="2979630"/>
            <a:ext cx="5980694" cy="958366"/>
            <a:chOff x="5341956" y="2979630"/>
            <a:chExt cx="5980694" cy="95836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2979630"/>
              <a:ext cx="5980694" cy="958366"/>
            </a:xfrm>
            <a:prstGeom prst="rect">
              <a:avLst/>
            </a:prstGeom>
          </p:spPr>
        </p:pic>
        <p:sp>
          <p:nvSpPr>
            <p:cNvPr id="7" name="TextBox 2"/>
            <p:cNvSpPr txBox="1"/>
            <p:nvPr/>
          </p:nvSpPr>
          <p:spPr>
            <a:xfrm>
              <a:off x="7338059" y="3197203"/>
              <a:ext cx="34082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Пристань на сваях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3"/>
          <p:cNvGrpSpPr/>
          <p:nvPr/>
        </p:nvGrpSpPr>
        <p:grpSpPr>
          <a:xfrm>
            <a:off x="5105589" y="4130127"/>
            <a:ext cx="5973367" cy="963251"/>
            <a:chOff x="5105589" y="4130127"/>
            <a:chExt cx="5973367" cy="96325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589" y="4130127"/>
              <a:ext cx="5973367" cy="963251"/>
            </a:xfrm>
            <a:prstGeom prst="rect">
              <a:avLst/>
            </a:prstGeom>
          </p:spPr>
        </p:pic>
        <p:sp>
          <p:nvSpPr>
            <p:cNvPr id="8" name="TextBox 3"/>
            <p:cNvSpPr txBox="1"/>
            <p:nvPr/>
          </p:nvSpPr>
          <p:spPr>
            <a:xfrm>
              <a:off x="6178770" y="4337238"/>
              <a:ext cx="48487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Небольшое волнение моря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Вопрос"/>
          <p:cNvSpPr/>
          <p:nvPr/>
        </p:nvSpPr>
        <p:spPr>
          <a:xfrm>
            <a:off x="721228" y="366371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Пирс – это: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865" y="1904624"/>
            <a:ext cx="3967680" cy="4085712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2595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5530" y="443076"/>
            <a:ext cx="2088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Друзья!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66683" y="3631262"/>
            <a:ext cx="587969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пути вас будут подстерегать трудности и испытания. Чтобы отыскать спрятанные сокровища, необходимо собрать как можно больше пиратских атрибутов, выполнив все задания.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Желаю удачи и попутного ветра!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2490" y="2430933"/>
            <a:ext cx="5909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Приглашаю вас в увлекательное путешествие на необитаемый остров вместе с отважными пиратами!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1855" y="1599936"/>
            <a:ext cx="3876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Сегодня у нас необычный поход.</a:t>
            </a:r>
          </a:p>
        </p:txBody>
      </p:sp>
    </p:spTree>
    <p:extLst>
      <p:ext uri="{BB962C8B-B14F-4D97-AF65-F5344CB8AC3E}">
        <p14:creationId xmlns="" xmlns:p14="http://schemas.microsoft.com/office/powerpoint/2010/main" val="1491070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4591636" y="1196129"/>
            <a:ext cx="44737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Наше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путешествие на необитаемый остров вместе с отважными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пиратами подошло к концу!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1"/>
          <p:cNvSpPr/>
          <p:nvPr/>
        </p:nvSpPr>
        <p:spPr>
          <a:xfrm>
            <a:off x="6558489" y="3637726"/>
            <a:ext cx="540000" cy="54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2"/>
          <p:cNvSpPr/>
          <p:nvPr/>
        </p:nvSpPr>
        <p:spPr>
          <a:xfrm>
            <a:off x="6558489" y="4447524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3"/>
          <p:cNvSpPr/>
          <p:nvPr/>
        </p:nvSpPr>
        <p:spPr>
          <a:xfrm>
            <a:off x="6558489" y="5302818"/>
            <a:ext cx="540000" cy="54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2"/>
          <p:cNvSpPr/>
          <p:nvPr/>
        </p:nvSpPr>
        <p:spPr>
          <a:xfrm>
            <a:off x="4724372" y="3045567"/>
            <a:ext cx="4473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Ваше отношение к викторине: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3"/>
          <p:cNvSpPr/>
          <p:nvPr/>
        </p:nvSpPr>
        <p:spPr>
          <a:xfrm>
            <a:off x="7206643" y="3676893"/>
            <a:ext cx="3247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отличное;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4"/>
          <p:cNvSpPr/>
          <p:nvPr/>
        </p:nvSpPr>
        <p:spPr>
          <a:xfrm>
            <a:off x="7206643" y="4434330"/>
            <a:ext cx="219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хорошее;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5"/>
          <p:cNvSpPr/>
          <p:nvPr/>
        </p:nvSpPr>
        <p:spPr>
          <a:xfrm>
            <a:off x="7206642" y="5381153"/>
            <a:ext cx="3247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удовлетворительное.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"/>
          <p:cNvSpPr>
            <a:spLocks noChangeAspect="1"/>
          </p:cNvSpPr>
          <p:nvPr/>
        </p:nvSpPr>
        <p:spPr>
          <a:xfrm>
            <a:off x="11310878" y="5939931"/>
            <a:ext cx="621215" cy="612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выключить">
            <a:hlinkClick r:id="" action="ppaction://hlinkshowjump?jump=endshow"/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351485" y="5979734"/>
            <a:ext cx="540000" cy="532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313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0606" y="1383750"/>
            <a:ext cx="105107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ru-RU" sz="2400" kern="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Игра представляет собой </a:t>
            </a:r>
            <a:r>
              <a:rPr lang="ru-RU" sz="2400" kern="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викторину, в которой необходимо выбрать из трех предложенных ответов только один.</a:t>
            </a:r>
            <a:endParaRPr lang="ru-RU" sz="2400" kern="0" dirty="0" smtClean="0">
              <a:solidFill>
                <a:schemeClr val="accent5">
                  <a:lumMod val="75000"/>
                </a:schemeClr>
              </a:solidFill>
              <a:effectLst>
                <a:glow rad="101600">
                  <a:prstClr val="white">
                    <a:alpha val="40000"/>
                  </a:prst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1200"/>
              </a:spcAft>
              <a:defRPr/>
            </a:pPr>
            <a:r>
              <a:rPr lang="ru-RU" sz="2400" kern="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2400" kern="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кликнув </a:t>
            </a:r>
            <a:r>
              <a:rPr lang="ru-RU" sz="2400" kern="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нему левой кнопкой мыши. </a:t>
            </a:r>
            <a:r>
              <a:rPr lang="ru-RU" sz="2400" kern="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Если ответ правильно выбран, то он сопровождается </a:t>
            </a:r>
            <a:r>
              <a:rPr lang="ru-RU" sz="2400" kern="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звуком </a:t>
            </a:r>
            <a:r>
              <a:rPr lang="ru-RU" sz="2400" kern="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барабанной дроби, если не верно - то выбранный ответ исчезает под</a:t>
            </a:r>
            <a:r>
              <a:rPr lang="ru-RU" sz="2400" kern="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сопровождение волшебной музыки.</a:t>
            </a:r>
            <a:endParaRPr lang="ru-RU" sz="2400" kern="0" dirty="0" smtClean="0">
              <a:solidFill>
                <a:schemeClr val="accent5">
                  <a:lumMod val="75000"/>
                </a:schemeClr>
              </a:solidFill>
              <a:effectLst>
                <a:glow rad="101600">
                  <a:prstClr val="white">
                    <a:alpha val="40000"/>
                  </a:prst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1200"/>
              </a:spcAft>
              <a:defRPr/>
            </a:pPr>
            <a:r>
              <a:rPr lang="ru-RU" sz="2400" kern="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kern="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перехода к </a:t>
            </a:r>
            <a:r>
              <a:rPr lang="ru-RU" sz="2400" kern="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новому вопросу </a:t>
            </a:r>
            <a:r>
              <a:rPr lang="ru-RU" sz="2400" kern="0" dirty="0" err="1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кликайте</a:t>
            </a:r>
            <a:r>
              <a:rPr lang="ru-RU" sz="2400" kern="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kern="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стрелку в нижнем левом углу слайда. </a:t>
            </a:r>
            <a:endParaRPr lang="ru-RU" sz="2400" kern="0" dirty="0" smtClean="0">
              <a:solidFill>
                <a:schemeClr val="accent5">
                  <a:lumMod val="75000"/>
                </a:schemeClr>
              </a:solidFill>
              <a:effectLst>
                <a:glow rad="101600">
                  <a:prstClr val="white">
                    <a:alpha val="40000"/>
                  </a:prst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1200"/>
              </a:spcAft>
              <a:defRPr/>
            </a:pPr>
            <a:r>
              <a:rPr lang="ru-RU" sz="2400" kern="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Выигрывает </a:t>
            </a:r>
            <a:r>
              <a:rPr lang="ru-RU" sz="2400" kern="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тот, кто соберёт наибольшее количество жетонов за правильные ответы.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"/>
          <p:cNvSpPr>
            <a:spLocks noChangeAspect="1"/>
          </p:cNvSpPr>
          <p:nvPr/>
        </p:nvSpPr>
        <p:spPr>
          <a:xfrm>
            <a:off x="332972" y="335586"/>
            <a:ext cx="621215" cy="612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ии" descr="C:\Users\Галина\Desktop\мой прожектор\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579" y="37158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/>
          <p:nvPr/>
        </p:nvSpPr>
        <p:spPr>
          <a:xfrm>
            <a:off x="5503434" y="6090266"/>
            <a:ext cx="1185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Удачи!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891" y="116090"/>
            <a:ext cx="4182218" cy="12741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8254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"/>
          <p:cNvGrpSpPr/>
          <p:nvPr/>
        </p:nvGrpSpPr>
        <p:grpSpPr>
          <a:xfrm>
            <a:off x="5101926" y="1824249"/>
            <a:ext cx="5980694" cy="963251"/>
            <a:chOff x="5341956" y="1824249"/>
            <a:chExt cx="5980694" cy="96325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1824249"/>
              <a:ext cx="5980694" cy="963251"/>
            </a:xfrm>
            <a:prstGeom prst="rect">
              <a:avLst/>
            </a:prstGeom>
          </p:spPr>
        </p:pic>
        <p:sp>
          <p:nvSpPr>
            <p:cNvPr id="6" name="TextBox 1"/>
            <p:cNvSpPr txBox="1"/>
            <p:nvPr/>
          </p:nvSpPr>
          <p:spPr>
            <a:xfrm>
              <a:off x="7338059" y="2044264"/>
              <a:ext cx="36268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Прозвище капитана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"/>
          <p:cNvGrpSpPr/>
          <p:nvPr/>
        </p:nvGrpSpPr>
        <p:grpSpPr>
          <a:xfrm>
            <a:off x="5101926" y="2979630"/>
            <a:ext cx="5980694" cy="958366"/>
            <a:chOff x="5341956" y="2979630"/>
            <a:chExt cx="5980694" cy="95836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2979630"/>
              <a:ext cx="5980694" cy="958366"/>
            </a:xfrm>
            <a:prstGeom prst="rect">
              <a:avLst/>
            </a:prstGeom>
          </p:spPr>
        </p:pic>
        <p:sp>
          <p:nvSpPr>
            <p:cNvPr id="7" name="TextBox 2"/>
            <p:cNvSpPr txBox="1"/>
            <p:nvPr/>
          </p:nvSpPr>
          <p:spPr>
            <a:xfrm>
              <a:off x="7338059" y="3197203"/>
              <a:ext cx="32464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Обед на корабле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3"/>
          <p:cNvGrpSpPr/>
          <p:nvPr/>
        </p:nvGrpSpPr>
        <p:grpSpPr>
          <a:xfrm>
            <a:off x="5105589" y="4130127"/>
            <a:ext cx="5973367" cy="963251"/>
            <a:chOff x="5105589" y="4130127"/>
            <a:chExt cx="5973367" cy="963251"/>
          </a:xfrm>
        </p:grpSpPr>
        <p:pic>
          <p:nvPicPr>
            <p:cNvPr id="4" name="Рисунок 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589" y="4130127"/>
              <a:ext cx="5973367" cy="963251"/>
            </a:xfrm>
            <a:prstGeom prst="rect">
              <a:avLst/>
            </a:prstGeom>
          </p:spPr>
        </p:pic>
        <p:sp>
          <p:nvSpPr>
            <p:cNvPr id="8" name="TextBox 3"/>
            <p:cNvSpPr txBox="1"/>
            <p:nvPr/>
          </p:nvSpPr>
          <p:spPr>
            <a:xfrm>
              <a:off x="6238148" y="4349113"/>
              <a:ext cx="4551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Срочная работа на судне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Вопрос"/>
          <p:cNvSpPr/>
          <p:nvPr/>
        </p:nvSpPr>
        <p:spPr>
          <a:xfrm>
            <a:off x="792480" y="401997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Аврал – это: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5071" y="2250027"/>
            <a:ext cx="4004739" cy="3375938"/>
          </a:xfrm>
          <a:prstGeom prst="cloud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3556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"/>
          <p:cNvGrpSpPr/>
          <p:nvPr/>
        </p:nvGrpSpPr>
        <p:grpSpPr>
          <a:xfrm>
            <a:off x="5101926" y="1824249"/>
            <a:ext cx="5980694" cy="963251"/>
            <a:chOff x="5341956" y="1824249"/>
            <a:chExt cx="5980694" cy="96325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1824249"/>
              <a:ext cx="5980694" cy="963251"/>
            </a:xfrm>
            <a:prstGeom prst="rect">
              <a:avLst/>
            </a:prstGeom>
          </p:spPr>
        </p:pic>
        <p:sp>
          <p:nvSpPr>
            <p:cNvPr id="6" name="TextBox 1"/>
            <p:cNvSpPr txBox="1"/>
            <p:nvPr/>
          </p:nvSpPr>
          <p:spPr>
            <a:xfrm>
              <a:off x="7338059" y="2044264"/>
              <a:ext cx="20274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Часть руля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"/>
          <p:cNvGrpSpPr/>
          <p:nvPr/>
        </p:nvGrpSpPr>
        <p:grpSpPr>
          <a:xfrm>
            <a:off x="5101926" y="2979630"/>
            <a:ext cx="5980694" cy="958366"/>
            <a:chOff x="5341956" y="2979630"/>
            <a:chExt cx="5980694" cy="95836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2979630"/>
              <a:ext cx="5980694" cy="958366"/>
            </a:xfrm>
            <a:prstGeom prst="rect">
              <a:avLst/>
            </a:prstGeom>
          </p:spPr>
        </p:pic>
        <p:sp>
          <p:nvSpPr>
            <p:cNvPr id="7" name="TextBox 2"/>
            <p:cNvSpPr txBox="1"/>
            <p:nvPr/>
          </p:nvSpPr>
          <p:spPr>
            <a:xfrm>
              <a:off x="7041176" y="3197203"/>
              <a:ext cx="40990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Украшение для шляпы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4"/>
          <p:cNvGrpSpPr/>
          <p:nvPr/>
        </p:nvGrpSpPr>
        <p:grpSpPr>
          <a:xfrm>
            <a:off x="5078176" y="4219834"/>
            <a:ext cx="5980694" cy="971856"/>
            <a:chOff x="5101926" y="5283451"/>
            <a:chExt cx="5980694" cy="97185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1926" y="5283451"/>
              <a:ext cx="5980694" cy="962480"/>
            </a:xfrm>
            <a:prstGeom prst="rect">
              <a:avLst/>
            </a:prstGeom>
          </p:spPr>
        </p:pic>
        <p:sp>
          <p:nvSpPr>
            <p:cNvPr id="9" name="TextBox 4"/>
            <p:cNvSpPr txBox="1"/>
            <p:nvPr/>
          </p:nvSpPr>
          <p:spPr>
            <a:xfrm>
              <a:off x="6587390" y="5301200"/>
              <a:ext cx="370716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Приспособления для</a:t>
              </a:r>
            </a:p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письма чернилами. 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Вопрос"/>
          <p:cNvSpPr/>
          <p:nvPr/>
        </p:nvSpPr>
        <p:spPr>
          <a:xfrm>
            <a:off x="792480" y="401997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Перо – это: 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9849" y="1904624"/>
            <a:ext cx="4085712" cy="4085712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3341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/>
          <p:cNvGrpSpPr/>
          <p:nvPr/>
        </p:nvGrpSpPr>
        <p:grpSpPr>
          <a:xfrm>
            <a:off x="5101926" y="1824249"/>
            <a:ext cx="5980694" cy="963251"/>
            <a:chOff x="5341956" y="1824249"/>
            <a:chExt cx="5980694" cy="96325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1824249"/>
              <a:ext cx="5980694" cy="963251"/>
            </a:xfrm>
            <a:prstGeom prst="rect">
              <a:avLst/>
            </a:prstGeom>
          </p:spPr>
        </p:pic>
        <p:sp>
          <p:nvSpPr>
            <p:cNvPr id="6" name="TextBox 1"/>
            <p:cNvSpPr txBox="1"/>
            <p:nvPr/>
          </p:nvSpPr>
          <p:spPr>
            <a:xfrm>
              <a:off x="6779919" y="2032389"/>
              <a:ext cx="41154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Ведро для чистой воды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2"/>
          <p:cNvGrpSpPr/>
          <p:nvPr/>
        </p:nvGrpSpPr>
        <p:grpSpPr>
          <a:xfrm>
            <a:off x="5101926" y="2979630"/>
            <a:ext cx="5980694" cy="958366"/>
            <a:chOff x="5341956" y="2979630"/>
            <a:chExt cx="5980694" cy="95836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2979630"/>
              <a:ext cx="5980694" cy="958366"/>
            </a:xfrm>
            <a:prstGeom prst="rect">
              <a:avLst/>
            </a:prstGeom>
          </p:spPr>
        </p:pic>
        <p:sp>
          <p:nvSpPr>
            <p:cNvPr id="7" name="TextBox 2"/>
            <p:cNvSpPr txBox="1"/>
            <p:nvPr/>
          </p:nvSpPr>
          <p:spPr>
            <a:xfrm>
              <a:off x="7338059" y="3197203"/>
              <a:ext cx="32464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Кастрюля с едой.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3"/>
          <p:cNvGrpSpPr/>
          <p:nvPr/>
        </p:nvGrpSpPr>
        <p:grpSpPr>
          <a:xfrm>
            <a:off x="5105589" y="4130127"/>
            <a:ext cx="5973367" cy="963251"/>
            <a:chOff x="5105589" y="4130127"/>
            <a:chExt cx="5973367" cy="963251"/>
          </a:xfrm>
        </p:grpSpPr>
        <p:pic>
          <p:nvPicPr>
            <p:cNvPr id="4" name="Рисунок 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589" y="4130127"/>
              <a:ext cx="5973367" cy="963251"/>
            </a:xfrm>
            <a:prstGeom prst="rect">
              <a:avLst/>
            </a:prstGeom>
          </p:spPr>
        </p:pic>
        <p:sp>
          <p:nvSpPr>
            <p:cNvPr id="8" name="TextBox 3"/>
            <p:cNvSpPr txBox="1"/>
            <p:nvPr/>
          </p:nvSpPr>
          <p:spPr>
            <a:xfrm>
              <a:off x="6974418" y="4360988"/>
              <a:ext cx="22788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Нос корабля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Вопрос"/>
          <p:cNvSpPr/>
          <p:nvPr/>
        </p:nvSpPr>
        <p:spPr>
          <a:xfrm>
            <a:off x="792480" y="401997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 – это: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5071" y="2250027"/>
            <a:ext cx="4004739" cy="3375938"/>
          </a:xfrm>
          <a:prstGeom prst="cloud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3556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"/>
          <p:cNvGrpSpPr/>
          <p:nvPr/>
        </p:nvGrpSpPr>
        <p:grpSpPr>
          <a:xfrm>
            <a:off x="5137552" y="2338361"/>
            <a:ext cx="5980694" cy="993552"/>
            <a:chOff x="5377582" y="2338361"/>
            <a:chExt cx="5980694" cy="99355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7582" y="2338361"/>
              <a:ext cx="5980694" cy="958366"/>
            </a:xfrm>
            <a:prstGeom prst="rect">
              <a:avLst/>
            </a:prstGeom>
          </p:spPr>
        </p:pic>
        <p:sp>
          <p:nvSpPr>
            <p:cNvPr id="7" name="TextBox 2"/>
            <p:cNvSpPr txBox="1"/>
            <p:nvPr/>
          </p:nvSpPr>
          <p:spPr>
            <a:xfrm>
              <a:off x="6657085" y="2377806"/>
              <a:ext cx="417755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Спор между капитаном </a:t>
              </a:r>
            </a:p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командой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3"/>
          <p:cNvGrpSpPr/>
          <p:nvPr/>
        </p:nvGrpSpPr>
        <p:grpSpPr>
          <a:xfrm>
            <a:off x="5105589" y="3512610"/>
            <a:ext cx="5973367" cy="971212"/>
            <a:chOff x="5105589" y="4130127"/>
            <a:chExt cx="5973367" cy="97121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589" y="4130127"/>
              <a:ext cx="5973367" cy="963251"/>
            </a:xfrm>
            <a:prstGeom prst="rect">
              <a:avLst/>
            </a:prstGeom>
          </p:spPr>
        </p:pic>
        <p:sp>
          <p:nvSpPr>
            <p:cNvPr id="8" name="TextBox 3"/>
            <p:cNvSpPr txBox="1"/>
            <p:nvPr/>
          </p:nvSpPr>
          <p:spPr>
            <a:xfrm>
              <a:off x="6523156" y="4147232"/>
              <a:ext cx="374923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Шпаргалка для</a:t>
              </a:r>
            </a:p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бестолкового пирата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4"/>
          <p:cNvGrpSpPr/>
          <p:nvPr/>
        </p:nvGrpSpPr>
        <p:grpSpPr>
          <a:xfrm>
            <a:off x="5066300" y="4730473"/>
            <a:ext cx="5980694" cy="962480"/>
            <a:chOff x="5101926" y="5283451"/>
            <a:chExt cx="5980694" cy="96248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1926" y="5283451"/>
              <a:ext cx="5980694" cy="962480"/>
            </a:xfrm>
            <a:prstGeom prst="rect">
              <a:avLst/>
            </a:prstGeom>
          </p:spPr>
        </p:pic>
        <p:sp>
          <p:nvSpPr>
            <p:cNvPr id="9" name="TextBox 4"/>
            <p:cNvSpPr txBox="1"/>
            <p:nvPr/>
          </p:nvSpPr>
          <p:spPr>
            <a:xfrm>
              <a:off x="6456762" y="5538707"/>
              <a:ext cx="36994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Нижний конец мачты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Вопрос"/>
          <p:cNvSpPr/>
          <p:nvPr/>
        </p:nvSpPr>
        <p:spPr>
          <a:xfrm>
            <a:off x="792480" y="401997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Шпор – это: 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5071" y="2297693"/>
            <a:ext cx="4004739" cy="3280605"/>
          </a:xfrm>
          <a:prstGeom prst="cloud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97270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"/>
          <p:cNvGrpSpPr/>
          <p:nvPr/>
        </p:nvGrpSpPr>
        <p:grpSpPr>
          <a:xfrm>
            <a:off x="5101926" y="1824249"/>
            <a:ext cx="5980694" cy="963251"/>
            <a:chOff x="5341956" y="1824249"/>
            <a:chExt cx="5980694" cy="96325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1824249"/>
              <a:ext cx="5980694" cy="963251"/>
            </a:xfrm>
            <a:prstGeom prst="rect">
              <a:avLst/>
            </a:prstGeom>
          </p:spPr>
        </p:pic>
        <p:sp>
          <p:nvSpPr>
            <p:cNvPr id="6" name="TextBox 1"/>
            <p:cNvSpPr txBox="1"/>
            <p:nvPr/>
          </p:nvSpPr>
          <p:spPr>
            <a:xfrm>
              <a:off x="7338059" y="2044264"/>
              <a:ext cx="1454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Галстук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"/>
          <p:cNvGrpSpPr/>
          <p:nvPr/>
        </p:nvGrpSpPr>
        <p:grpSpPr>
          <a:xfrm>
            <a:off x="5101926" y="2979630"/>
            <a:ext cx="5980694" cy="993551"/>
            <a:chOff x="5341956" y="2979630"/>
            <a:chExt cx="5980694" cy="9935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2979630"/>
              <a:ext cx="5980694" cy="958366"/>
            </a:xfrm>
            <a:prstGeom prst="rect">
              <a:avLst/>
            </a:prstGeom>
          </p:spPr>
        </p:pic>
        <p:sp>
          <p:nvSpPr>
            <p:cNvPr id="7" name="TextBox 2"/>
            <p:cNvSpPr txBox="1"/>
            <p:nvPr/>
          </p:nvSpPr>
          <p:spPr>
            <a:xfrm>
              <a:off x="6542412" y="3019074"/>
              <a:ext cx="44486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Направление, с которого </a:t>
              </a:r>
            </a:p>
            <a:p>
              <a:pPr algn="ctr"/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дует ветер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3"/>
          <p:cNvGrpSpPr/>
          <p:nvPr/>
        </p:nvGrpSpPr>
        <p:grpSpPr>
          <a:xfrm>
            <a:off x="5105589" y="4130127"/>
            <a:ext cx="5973367" cy="963251"/>
            <a:chOff x="5105589" y="4130127"/>
            <a:chExt cx="5973367" cy="96325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589" y="4130127"/>
              <a:ext cx="5973367" cy="963251"/>
            </a:xfrm>
            <a:prstGeom prst="rect">
              <a:avLst/>
            </a:prstGeom>
          </p:spPr>
        </p:pic>
        <p:sp>
          <p:nvSpPr>
            <p:cNvPr id="8" name="TextBox 3"/>
            <p:cNvSpPr txBox="1"/>
            <p:nvPr/>
          </p:nvSpPr>
          <p:spPr>
            <a:xfrm>
              <a:off x="6772537" y="4360988"/>
              <a:ext cx="27606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Голос капитана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Вопрос"/>
          <p:cNvSpPr/>
          <p:nvPr/>
        </p:nvSpPr>
        <p:spPr>
          <a:xfrm>
            <a:off x="792480" y="401997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Галс – это: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3381" y="2220937"/>
            <a:ext cx="4195127" cy="3652654"/>
          </a:xfrm>
          <a:prstGeom prst="cloud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2595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"/>
          <p:cNvGrpSpPr/>
          <p:nvPr/>
        </p:nvGrpSpPr>
        <p:grpSpPr>
          <a:xfrm>
            <a:off x="5101926" y="1818633"/>
            <a:ext cx="5980694" cy="968867"/>
            <a:chOff x="5341956" y="1818633"/>
            <a:chExt cx="5980694" cy="96886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1824249"/>
              <a:ext cx="5980694" cy="963251"/>
            </a:xfrm>
            <a:prstGeom prst="rect">
              <a:avLst/>
            </a:prstGeom>
          </p:spPr>
        </p:pic>
        <p:sp>
          <p:nvSpPr>
            <p:cNvPr id="6" name="TextBox 1"/>
            <p:cNvSpPr txBox="1"/>
            <p:nvPr/>
          </p:nvSpPr>
          <p:spPr>
            <a:xfrm>
              <a:off x="6613664" y="1818633"/>
              <a:ext cx="381296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Приспособление для </a:t>
              </a:r>
            </a:p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заклеивания ран. 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2"/>
          <p:cNvGrpSpPr/>
          <p:nvPr/>
        </p:nvGrpSpPr>
        <p:grpSpPr>
          <a:xfrm>
            <a:off x="5230880" y="4327784"/>
            <a:ext cx="5980694" cy="981674"/>
            <a:chOff x="5341956" y="2979630"/>
            <a:chExt cx="5980694" cy="98167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2979630"/>
              <a:ext cx="5980694" cy="958366"/>
            </a:xfrm>
            <a:prstGeom prst="rect">
              <a:avLst/>
            </a:prstGeom>
          </p:spPr>
        </p:pic>
        <p:sp>
          <p:nvSpPr>
            <p:cNvPr id="7" name="TextBox 2"/>
            <p:cNvSpPr txBox="1"/>
            <p:nvPr/>
          </p:nvSpPr>
          <p:spPr>
            <a:xfrm>
              <a:off x="6435535" y="3007197"/>
              <a:ext cx="481490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Устройство для временной </a:t>
              </a:r>
            </a:p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заделки щелей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3"/>
          <p:cNvGrpSpPr/>
          <p:nvPr/>
        </p:nvGrpSpPr>
        <p:grpSpPr>
          <a:xfrm>
            <a:off x="5105589" y="3075050"/>
            <a:ext cx="6073973" cy="1425851"/>
            <a:chOff x="5105589" y="4130127"/>
            <a:chExt cx="6073973" cy="142585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589" y="4130127"/>
              <a:ext cx="5973367" cy="963251"/>
            </a:xfrm>
            <a:prstGeom prst="rect">
              <a:avLst/>
            </a:prstGeom>
          </p:spPr>
        </p:pic>
        <p:sp>
          <p:nvSpPr>
            <p:cNvPr id="8" name="TextBox 3"/>
            <p:cNvSpPr txBox="1"/>
            <p:nvPr/>
          </p:nvSpPr>
          <p:spPr>
            <a:xfrm>
              <a:off x="6119394" y="4170983"/>
              <a:ext cx="506016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Приспособление для </a:t>
              </a:r>
            </a:p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заклеивания ртов пленникам</a:t>
              </a:r>
            </a:p>
            <a:p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Вопрос"/>
          <p:cNvSpPr/>
          <p:nvPr/>
        </p:nvSpPr>
        <p:spPr>
          <a:xfrm>
            <a:off x="792480" y="401997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Пластырь – это: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865" y="1904624"/>
            <a:ext cx="3967680" cy="4085712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2595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b229ce3cee53d2842ab673feff9ce4d05015"/>
</p:tagLst>
</file>

<file path=ppt/theme/theme1.xml><?xml version="1.0" encoding="utf-8"?>
<a:theme xmlns:a="http://schemas.openxmlformats.org/drawingml/2006/main" name="Тема Office">
  <a:themeElements>
    <a:clrScheme name="Другая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2F5597"/>
      </a:hlink>
      <a:folHlink>
        <a:srgbClr val="0070C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12429</TotalTime>
  <Words>421</Words>
  <Application>Microsoft Office PowerPoint</Application>
  <PresentationFormat>Произвольный</PresentationFormat>
  <Paragraphs>112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Future</cp:lastModifiedBy>
  <cp:revision>392</cp:revision>
  <dcterms:created xsi:type="dcterms:W3CDTF">2019-01-16T20:11:24Z</dcterms:created>
  <dcterms:modified xsi:type="dcterms:W3CDTF">2024-12-04T15:57:57Z</dcterms:modified>
</cp:coreProperties>
</file>