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72560" cy="260034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Круглый стол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«Жизнь прекрасна,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когда безопасна»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xn--80agclgmtkckhw.xn--p1ai/image/cache/import_files/80/80999abcd51411e49d0274d4352ba423_8b255c75d55911e49d0274d4352ba423-480x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8" r="16665"/>
          <a:stretch>
            <a:fillRect/>
          </a:stretch>
        </p:blipFill>
        <p:spPr bwMode="auto">
          <a:xfrm>
            <a:off x="6858016" y="3071810"/>
            <a:ext cx="1857388" cy="3500462"/>
          </a:xfrm>
          <a:prstGeom prst="rect">
            <a:avLst/>
          </a:prstGeom>
          <a:noFill/>
        </p:spPr>
      </p:pic>
      <p:pic>
        <p:nvPicPr>
          <p:cNvPr id="3076" name="Picture 4" descr="http://sch-55.ru/upload/medialibrary/af7/af75531336c56815beb93552c03c9fc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01" y="2857496"/>
            <a:ext cx="2678925" cy="3571900"/>
          </a:xfrm>
          <a:prstGeom prst="rect">
            <a:avLst/>
          </a:prstGeom>
          <a:noFill/>
        </p:spPr>
      </p:pic>
      <p:pic>
        <p:nvPicPr>
          <p:cNvPr id="3078" name="Picture 6" descr="https://infodoski.ru/images/thumbnails/915/800/detailed/22/%D0%A424390__2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723" r="25555"/>
          <a:stretch>
            <a:fillRect/>
          </a:stretch>
        </p:blipFill>
        <p:spPr bwMode="auto">
          <a:xfrm>
            <a:off x="3571868" y="3114841"/>
            <a:ext cx="2000264" cy="3743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www.culture.ru/storage/images/a2026524f5a4b54aa3674083812ae3f7/b8d422b20c4baf499647366044b1bac7.JPG"/>
          <p:cNvPicPr>
            <a:picLocks noChangeAspect="1" noChangeArrowheads="1"/>
          </p:cNvPicPr>
          <p:nvPr/>
        </p:nvPicPr>
        <p:blipFill>
          <a:blip r:embed="rId2" cstate="print"/>
          <a:srcRect t="10969"/>
          <a:stretch>
            <a:fillRect/>
          </a:stretch>
        </p:blipFill>
        <p:spPr bwMode="auto">
          <a:xfrm>
            <a:off x="1285852" y="1857364"/>
            <a:ext cx="6781800" cy="46386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642918"/>
            <a:ext cx="7733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Благодарю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85728"/>
            <a:ext cx="878687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Повестка: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Открытие, представление участников – Кудрик И.А.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о Совете профилактики в ДОО                                 – Баранова А.А.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Выступление специалиста ПДН ОМВД России по      Троицко-Печорскому району.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Выступление специалиста ОГИБДД ОМВД России по Троицко-Печорскому району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Результаты викторина по ПДД для старших дошкольников, итоги – Каргина Н.С.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Информация по месячнику безопасности – Кудрик И.А.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 Выступление специалиста ОНД и ПР Троицко-Печорского района.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Вопросы-ответы.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dmtyumen.ru/images/thumbnails/1000_400/t_-1415717469_bod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0" t="5622" r="8250" b="10120"/>
          <a:stretch>
            <a:fillRect/>
          </a:stretch>
        </p:blipFill>
        <p:spPr bwMode="auto">
          <a:xfrm>
            <a:off x="611560" y="764704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214290"/>
            <a:ext cx="87868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месячника были организованы следующие мероприятия: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Беседы по безопасности дорожного движения, по пожарной безопасности, по безопасности на воде;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Игры на ООД, прогулках и в режимных моментах;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Организован просмотр мультфильмов по безопасности;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s://sun9-33.userapi.com/c854328/v854328263/11b4a5/Jzyuhvr-3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496"/>
            <a:ext cx="2839643" cy="3786190"/>
          </a:xfrm>
          <a:prstGeom prst="rect">
            <a:avLst/>
          </a:prstGeom>
          <a:noFill/>
        </p:spPr>
      </p:pic>
      <p:pic>
        <p:nvPicPr>
          <p:cNvPr id="4103" name="Picture 7" descr="https://sun9-71.userapi.com/c854328/v854328263/11b4c0/N3da2v_mZ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3777467" cy="280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285728"/>
            <a:ext cx="8358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Оформлены уголки безопасности (для родителей и/или детей);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 в рамках тематики месячника;</a:t>
            </a: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 наличия светоотражающих элементов на верхней одежде воспитанников;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3" descr="C:\Temp\Rar$DRa0.653\DSCN0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3050336" cy="2287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Temp\Rar$DRa0.650\DSCN05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88" r="16143"/>
          <a:stretch/>
        </p:blipFill>
        <p:spPr bwMode="auto">
          <a:xfrm>
            <a:off x="3571868" y="3357562"/>
            <a:ext cx="2104262" cy="3303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NPZesIzNV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214818"/>
            <a:ext cx="3071562" cy="227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Ежедневные «минутки безопасности» по профилактике дорожно-транспортного травматизма;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бесед по антитеррористической безопасности;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Физкультурные досуги;</a:t>
            </a: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безопасности были вынесены на родительское собрание.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435" name="Picture 3" descr="https://sun9-57.userapi.com/c854532/v854532132/117f56/AMKGl7KDC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2871351" cy="1969568"/>
          </a:xfrm>
          <a:prstGeom prst="rect">
            <a:avLst/>
          </a:prstGeom>
          <a:noFill/>
        </p:spPr>
      </p:pic>
      <p:pic>
        <p:nvPicPr>
          <p:cNvPr id="18437" name="Picture 5" descr="https://sun9-16.userapi.com/c850228/v850228171/1e9660/_LJBZPR-Z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00306"/>
            <a:ext cx="2917791" cy="1944435"/>
          </a:xfrm>
          <a:prstGeom prst="rect">
            <a:avLst/>
          </a:prstGeom>
          <a:noFill/>
        </p:spPr>
      </p:pic>
      <p:pic>
        <p:nvPicPr>
          <p:cNvPr id="18439" name="Picture 7" descr="https://sun9-41.userapi.com/c850228/v850228171/1e94dd/UXSZgqsB7hk.jpg"/>
          <p:cNvPicPr>
            <a:picLocks noChangeAspect="1" noChangeArrowheads="1"/>
          </p:cNvPicPr>
          <p:nvPr/>
        </p:nvPicPr>
        <p:blipFill>
          <a:blip r:embed="rId4" cstate="print"/>
          <a:srcRect b="24726"/>
          <a:stretch>
            <a:fillRect/>
          </a:stretch>
        </p:blipFill>
        <p:spPr bwMode="auto">
          <a:xfrm>
            <a:off x="714348" y="4572008"/>
            <a:ext cx="4129946" cy="2071702"/>
          </a:xfrm>
          <a:prstGeom prst="rect">
            <a:avLst/>
          </a:prstGeom>
          <a:noFill/>
        </p:spPr>
      </p:pic>
      <p:pic>
        <p:nvPicPr>
          <p:cNvPr id="18441" name="Picture 9" descr="https://sun9-25.userapi.com/c850228/v850228171/1e9470/A00DS1si5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572008"/>
            <a:ext cx="3143272" cy="209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285728"/>
          <a:ext cx="8072493" cy="6309360"/>
        </p:xfrm>
        <a:graphic>
          <a:graphicData uri="http://schemas.openxmlformats.org/drawingml/2006/table">
            <a:tbl>
              <a:tblPr/>
              <a:tblGrid>
                <a:gridCol w="350695"/>
                <a:gridCol w="3174415"/>
                <a:gridCol w="2189929"/>
                <a:gridCol w="2357454"/>
              </a:tblGrid>
              <a:tr h="1279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Мероприятие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Ответственный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Охват детей/родителей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/количество стендов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5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бесед по безопасности дорожного движения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Воспитатели ДОО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99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5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бесед по пожарной безопасности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Воспитатели 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5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беседы по безопасности на воде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Воспитатели ДОО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9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игр по БДД, пожарной безопасности (на прогулке, в режимных моментах, ООД)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 ДОО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114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23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Просмотр мультфильмов по БДД, пожарной безопасности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Маркова Ю.Г.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106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572526" cy="4556760"/>
        </p:xfrm>
        <a:graphic>
          <a:graphicData uri="http://schemas.openxmlformats.org/drawingml/2006/table">
            <a:tbl>
              <a:tblPr/>
              <a:tblGrid>
                <a:gridCol w="604203"/>
                <a:gridCol w="3253449"/>
                <a:gridCol w="2208549"/>
                <a:gridCol w="250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Оформление уголков безопасности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Воспитатели 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 всех группах 8 шт., уголок «Безопасность детей в наших руках» (общий стенд Мира, 20)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Чтение художественной литературы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Воспитатели 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Ежедневные «минутки безопасности» по профилактике дорожно-транспортного травматизма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Воспитатели 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60" name="Picture 8" descr="http://www.mvschool.ru/files/20190809214133.png"/>
          <p:cNvPicPr>
            <a:picLocks noChangeAspect="1" noChangeArrowheads="1"/>
          </p:cNvPicPr>
          <p:nvPr/>
        </p:nvPicPr>
        <p:blipFill>
          <a:blip r:embed="rId2" cstate="print"/>
          <a:srcRect l="2930" t="6664" r="3297" b="6221"/>
          <a:stretch>
            <a:fillRect/>
          </a:stretch>
        </p:blipFill>
        <p:spPr bwMode="auto">
          <a:xfrm>
            <a:off x="2214546" y="4857760"/>
            <a:ext cx="464347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72526" cy="3475419"/>
        </p:xfrm>
        <a:graphic>
          <a:graphicData uri="http://schemas.openxmlformats.org/drawingml/2006/table">
            <a:tbl>
              <a:tblPr/>
              <a:tblGrid>
                <a:gridCol w="604203"/>
                <a:gridCol w="3253449"/>
                <a:gridCol w="2428892"/>
                <a:gridCol w="228598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Проверка наличия  светоотражающих элементов на одежде воспитанников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Маркова Ю.Г.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Включение вопроса по безопасности на родительских собраниях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Воспитатели 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родительских собраний,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круглый стол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физкультурных досугов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Каширская М.А.,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Таргашова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К.Д.,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Панакулова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Ж.И.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4" descr="https://fsd.multiurok.ru/html/2018/04/25/s_5ae0436f68808/889318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3357538"/>
            <a:ext cx="2714644" cy="3500462"/>
          </a:xfrm>
          <a:prstGeom prst="rect">
            <a:avLst/>
          </a:prstGeom>
          <a:noFill/>
        </p:spPr>
      </p:pic>
      <p:pic>
        <p:nvPicPr>
          <p:cNvPr id="4" name="Picture 2" descr="http://ddu11.gancevichi.edu.by/be/sm.aspx?guid=180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8092"/>
          <a:stretch>
            <a:fillRect/>
          </a:stretch>
        </p:blipFill>
        <p:spPr bwMode="auto">
          <a:xfrm>
            <a:off x="5286380" y="3357562"/>
            <a:ext cx="2857520" cy="331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342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Круглый стол  «Жизнь прекрасна,  когда безопасна»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Future</cp:lastModifiedBy>
  <cp:revision>12</cp:revision>
  <dcterms:created xsi:type="dcterms:W3CDTF">2019-10-30T07:33:58Z</dcterms:created>
  <dcterms:modified xsi:type="dcterms:W3CDTF">2023-10-18T18:24:05Z</dcterms:modified>
</cp:coreProperties>
</file>