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5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868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10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029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03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52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02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31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67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51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758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92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08F6F-37AA-48DE-99F4-8304787DD2E8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0D1D3-E21F-4DC7-8756-495ED5C45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14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8658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2024-05-05T12:14:13Z</dcterms:created>
  <dcterms:modified xsi:type="dcterms:W3CDTF">2024-05-05T12:14:37Z</dcterms:modified>
</cp:coreProperties>
</file>