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4" r:id="rId5"/>
    <p:sldId id="265" r:id="rId6"/>
    <p:sldId id="266" r:id="rId7"/>
    <p:sldId id="263" r:id="rId8"/>
    <p:sldId id="267" r:id="rId9"/>
    <p:sldId id="268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648" y="68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B7BC-B08B-47BA-9B2D-20B5B72F3805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CD7C-EEF1-4954-A1C8-844D83DE2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0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B7BC-B08B-47BA-9B2D-20B5B72F3805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CD7C-EEF1-4954-A1C8-844D83DE2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38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B7BC-B08B-47BA-9B2D-20B5B72F3805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CD7C-EEF1-4954-A1C8-844D83DE2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23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B7BC-B08B-47BA-9B2D-20B5B72F3805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CD7C-EEF1-4954-A1C8-844D83DE2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5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B7BC-B08B-47BA-9B2D-20B5B72F3805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CD7C-EEF1-4954-A1C8-844D83DE2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1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B7BC-B08B-47BA-9B2D-20B5B72F3805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CD7C-EEF1-4954-A1C8-844D83DE2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52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B7BC-B08B-47BA-9B2D-20B5B72F3805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CD7C-EEF1-4954-A1C8-844D83DE2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2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B7BC-B08B-47BA-9B2D-20B5B72F3805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CD7C-EEF1-4954-A1C8-844D83DE2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53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B7BC-B08B-47BA-9B2D-20B5B72F3805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CD7C-EEF1-4954-A1C8-844D83DE2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4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B7BC-B08B-47BA-9B2D-20B5B72F3805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CD7C-EEF1-4954-A1C8-844D83DE2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5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B7BC-B08B-47BA-9B2D-20B5B72F3805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CD7C-EEF1-4954-A1C8-844D83DE2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2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B7BC-B08B-47BA-9B2D-20B5B72F3805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ACD7C-EEF1-4954-A1C8-844D83DE2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54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0100" y="0"/>
            <a:ext cx="11112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«Центр развития ребенка - детский сад №104 г. Орска».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11300" y="1790701"/>
            <a:ext cx="965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«Методы </a:t>
            </a:r>
            <a:r>
              <a:rPr lang="ru-RU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</a:t>
            </a: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патриотического воспитания в дошкольных образовательных организациях».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21501" y="3827622"/>
            <a:ext cx="4825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1кк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Аляева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 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05925" y="3429000"/>
            <a:ext cx="9615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2022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3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marL="45720" indent="0">
              <a:buNone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 хочется сказать, что патриотическое воспитание  – процесс сложный и многогранный.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предлагаемые формы и методы патриотического воспитания, вы добьётесь успеха. Вы покажете детям красоту своего родного города, познакомите их с талантом русского народа, некоторыми героическими страницами истории, научите детей любить свой город и свою страну, и гордиться тем, что они живут в такой прекрасной стране как Россия.</a:t>
            </a:r>
          </a:p>
          <a:p>
            <a:pPr marL="4572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верить, что проводимая работа по нравственно-патриотическому воспитанию дошкольников будет фундаментом для воспитания будущего поколения, обладающего духовно-нравственными ценностями, гражданско-патриотическими чувствами, уважающими культурное, историческое прошлое и настоящее России.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Всё, что вкладываем мы в наших детей сегодня, завтра даст соответствующие результаты. Сегодня мы воспитываем патриотов, деловых людей, значит, можно быть уверенными в развитии и становлении нормального общества и сильной державы.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130174" y="3563504"/>
            <a:ext cx="11884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является одной из главных задач дошкольного образования – это целенаправленный процесс воздействия на личность с целью формирования патриотизма, как качества, проявляющегося в любви к своему Отечеству, служению ему.</a:t>
            </a:r>
            <a:br>
              <a:rPr lang="ru-RU" sz="2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cdn.culture.ru/images/17e07bae-790d-5b98-8186-389b168b02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7" y="469900"/>
            <a:ext cx="240982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9400" y="342900"/>
            <a:ext cx="90805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ее истории, прошлому и настоящему, по всему человечеству».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Д. С. Лихачев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184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патриотических чувств у детей дошкольного возраста через приобщение к истории и культуре родного края, воспитание любви и привязанности к родному краю.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патриотического воспитания: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у ребенка любви и привязанности к своей семье, дому, улице, детскому саду, городу, Родине;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бережного отношения к природе;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интереса к русским традициям и промыслам;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знакомство с символами государства.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1.Теория по проблематике выступления;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2.Примеры из практики педагогической деятельности (собственный опыт; опыт педагогов-мастеров и т.д.)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3.Формулировка выводов о наиболее эффективных методах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патриотического воспитания в МДАОУ детский сад №104.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623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8900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чувств патриотизма в дошкольном возрасте – процесс сложный и продолжительный. Работа должна планироваться системно во всех возрастах и в разных направлениях: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любви к близким, малой Родине, своей стране.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для воспитания патриотизма у дошкольников нам нужно использовать различные формы и методы организации деятельности детей. Прививая своим воспитанникам чувство патриотизма, использую следующие методы: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3.ppt-online.org/files3/slide/z/zjnhNXEZVAG3BfIx70pqruewb64Sc9dg5KUD2L/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9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поделиться своими формами работы по патриотическому воспитанию детей. Считаю, такой системный подход дает положительные результаты к концу дошкольного периода.</a:t>
            </a:r>
          </a:p>
          <a:p>
            <a:pPr marL="4572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 Самое первое и необходимое условие – организация соответствующей развивающей среды: в группе оформлен «патриотический» уголок, который оснащен различными наглядными материалами – геральдикой нашего государства, города; настольными печатными играми, «История нашего города», «Костюмы народов России», художественной литературой для детей;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699" y="3539430"/>
            <a:ext cx="4330701" cy="331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 Периодически проводим экскурсии и целевые прогулки, которые приносят много восторга и радости у ребятишек. Такие экскурсии дают возможность насладиться красотой нашего города вживую, узнать об интересных местах, достопримечательностях, понаблюдать за изменениями в природе в разное время года.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images.orsk.ru/images/stories/2015/08_august/image_29082015151323_14408432035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2782">
            <a:off x="2128227" y="2207809"/>
            <a:ext cx="2997202" cy="192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orsk.ru/images/stories/2020/10_october/image_02102020164046_16016388464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5684">
            <a:off x="7725747" y="2118105"/>
            <a:ext cx="2932077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fs02.rchuv.ru/rchuv19/detsad15/news/2021/05/18/526603ba-308c-4ad3-9519-e07ec3f01791/izobrazhenie_viber_2021-05-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580635"/>
            <a:ext cx="3124201" cy="217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znamyuzl.ru/upload/iblock/3f4/3f4f1a516d5f85855fc979e459ab20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4287011"/>
            <a:ext cx="3133724" cy="246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cdn.culture.ru/images/c546c7b0-30cc-5ff5-a6e8-21ab20a0fb6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4038600"/>
            <a:ext cx="3733799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00" y="0"/>
            <a:ext cx="12103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3.Мероприятия, способствующие развитию патриотических чувств, вызывающие наиболее эмоциональный отклик у детей: праздники «9 мая», «День защитника Отечества», «День пожилых людей», «День России».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51" y="1587500"/>
            <a:ext cx="2350058" cy="1689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9" y="1612900"/>
            <a:ext cx="1694109" cy="1663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1587500"/>
            <a:ext cx="2374900" cy="1841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34" y="1498600"/>
            <a:ext cx="2149058" cy="193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8" y="4132807"/>
            <a:ext cx="2594243" cy="2273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64" y="4132808"/>
            <a:ext cx="2536136" cy="2273300"/>
          </a:xfrm>
          <a:prstGeom prst="rect">
            <a:avLst/>
          </a:prstGeom>
        </p:spPr>
      </p:pic>
      <p:pic>
        <p:nvPicPr>
          <p:cNvPr id="5122" name="Picture 2" descr="https://www.maam.ru/upload/blogs/detsad-152857-146255297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363" y="4316772"/>
            <a:ext cx="2574337" cy="17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culture.ru/storage/images/b46bf18f-1092-50ba-9188-40e580e2343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00" y="4261939"/>
            <a:ext cx="3038962" cy="21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5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9700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Взаимодействие с родителями является неотъемлемой частью совместной работы детского сада и семьи. Проводим с их участием выставки, конкурсы на такие темы, как «Мой любимый детский сад», «Моя семья», «Подарок к 8 марта», «Пасхальное чудо» и т.п. Родители активно участвуют в мероприятиях по уборке участка от снега, сооружении снежных фигур, озеленению территории детского сада, праздниках и развлечениях. Личный положительный пример родителей пробуждает в детях патриотические чувства.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768030"/>
            <a:ext cx="2438400" cy="28994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54" y="3768030"/>
            <a:ext cx="2332645" cy="2899470"/>
          </a:xfrm>
          <a:prstGeom prst="rect">
            <a:avLst/>
          </a:prstGeom>
        </p:spPr>
      </p:pic>
      <p:pic>
        <p:nvPicPr>
          <p:cNvPr id="6146" name="Picture 2" descr="https://sun1-18.userapi.com/no8yye75t3mC5Xw5s7O_Updt-VuZYafz-wCJgQ/sQyWXFPljM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54" y="3848099"/>
            <a:ext cx="273904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3839814"/>
            <a:ext cx="34227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301</Words>
  <Application>Microsoft Office PowerPoint</Application>
  <PresentationFormat>Широкоэкранный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23</cp:revision>
  <dcterms:created xsi:type="dcterms:W3CDTF">2022-08-26T09:13:03Z</dcterms:created>
  <dcterms:modified xsi:type="dcterms:W3CDTF">2022-08-26T13:15:55Z</dcterms:modified>
</cp:coreProperties>
</file>