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61" r:id="rId4"/>
    <p:sldId id="287" r:id="rId5"/>
    <p:sldId id="276" r:id="rId6"/>
    <p:sldId id="278" r:id="rId7"/>
    <p:sldId id="279" r:id="rId8"/>
    <p:sldId id="283" r:id="rId9"/>
    <p:sldId id="284" r:id="rId10"/>
    <p:sldId id="269" r:id="rId11"/>
    <p:sldId id="282" r:id="rId12"/>
    <p:sldId id="280" r:id="rId13"/>
    <p:sldId id="268" r:id="rId14"/>
    <p:sldId id="281" r:id="rId15"/>
    <p:sldId id="270" r:id="rId16"/>
    <p:sldId id="271" r:id="rId17"/>
    <p:sldId id="286" r:id="rId18"/>
    <p:sldId id="263" r:id="rId19"/>
    <p:sldId id="275" r:id="rId20"/>
    <p:sldId id="28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3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1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1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3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0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9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3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6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34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4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899" y="4581127"/>
            <a:ext cx="5870005" cy="1323439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9 декабря – </a:t>
            </a: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День Героев Отечества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Ст воспитатель\Desktop\331a4e7e-ac94-524b-8036-3d798f05a7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305824" cy="6221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6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C:\Users\Ст воспитатель\Desktop\fb7cfb71-58f1-57a1-b58c-104a19ce97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57166"/>
            <a:ext cx="8786873" cy="6214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6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т воспитатель\Desktop\c3eadfb4-3606-5c8e-b852-fa1f75d49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929718" cy="6204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Ст воспитатель\Desktop\OrderofGlo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2359541"/>
            <a:ext cx="4397802" cy="3347863"/>
          </a:xfrm>
          <a:prstGeom prst="rect">
            <a:avLst/>
          </a:prstGeom>
          <a:noFill/>
        </p:spPr>
      </p:pic>
      <p:pic>
        <p:nvPicPr>
          <p:cNvPr id="11" name="Picture 3" descr="C:\Users\Ст воспитатель\Desktop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9984" y="1571612"/>
            <a:ext cx="855812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28860" y="500042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Орден А. Невского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3492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142984"/>
            <a:ext cx="8352928" cy="46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6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9" y="645813"/>
            <a:ext cx="8354782" cy="5566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01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" y="746080"/>
            <a:ext cx="8408586" cy="5365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634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 descr="C:\Users\Ст воспитатель\Desktop\OrderofGlo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6701"/>
            <a:ext cx="8286808" cy="540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86051" y="357166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Орден славы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3492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2985120" cy="496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58416"/>
            <a:ext cx="2708228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405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3"/>
            <a:ext cx="3707904" cy="25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707904" cy="251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7"/>
            <a:ext cx="3707904" cy="25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87" y="620688"/>
            <a:ext cx="3707904" cy="25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311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05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5357850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C:\Users\Ст воспитатель\Desktop\an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4143428" cy="276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C:\Users\Ст воспитатель\Desktop\1e1a93852c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152018" cy="292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356992"/>
            <a:ext cx="414340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316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5267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149" y="5663732"/>
            <a:ext cx="6917022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0000">
                <a:alpha val="93000"/>
              </a:srgbClr>
            </a:outerShdw>
            <a:reflection blurRad="939800" stA="63000" endPos="65000" dist="6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ГЕРОЯМ ОТЕЧЕСТВА !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3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3" name="Picture 1" descr="C:\Users\Ст воспитатель\Desktop\AYeAwTe-BdBDGWotnYTRvhFG5NiRxem1jskmu7xG5BECHlMmVqRx-jYI4k6IVBCV2OFqH5YjTC8BrmJiD8ycTt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47"/>
            <a:ext cx="8429684" cy="6322264"/>
          </a:xfrm>
          <a:prstGeom prst="rect">
            <a:avLst/>
          </a:prstGeom>
          <a:noFill/>
        </p:spPr>
      </p:pic>
      <p:pic>
        <p:nvPicPr>
          <p:cNvPr id="1026" name="Picture 2" descr="C:\Users\Future\Desktop\ae62f65117b56162b4d7e3d57c46c9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806489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4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Cristina\Downloads\da2de81be069ea39411ef5038de84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6143636" y="3857628"/>
            <a:ext cx="2428892" cy="27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0628" y="357166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1992 году орден Святого Георгия был восстановлен в Российской Федерации. Статус высшей военной награды был возвращён ордену в 2000 году в соответствии с Указом Президента РФ № 1463 от 8 августа 2000 года «Об утверждении статута ордена Святого Георгия, положения о знаке отличия — Георгиевском кресте».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Cristina\Downloads\Remove-bg.ai_17331596446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5" r="18055"/>
          <a:stretch>
            <a:fillRect/>
          </a:stretch>
        </p:blipFill>
        <p:spPr bwMode="auto">
          <a:xfrm>
            <a:off x="428596" y="714356"/>
            <a:ext cx="4643470" cy="54292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C:\Users\Cristina\Downloads\2ngo0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C:\Users\Ст воспитатель\Desktop\img2.jpg"/>
          <p:cNvPicPr>
            <a:picLocks noChangeAspect="1" noChangeArrowheads="1"/>
          </p:cNvPicPr>
          <p:nvPr/>
        </p:nvPicPr>
        <p:blipFill>
          <a:blip r:embed="rId3" cstate="print"/>
          <a:srcRect r="18644"/>
          <a:stretch>
            <a:fillRect/>
          </a:stretch>
        </p:blipFill>
        <p:spPr bwMode="auto">
          <a:xfrm>
            <a:off x="571472" y="500009"/>
            <a:ext cx="7858180" cy="589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C:\Users\Ст воспитатель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07" y="500010"/>
            <a:ext cx="7524845" cy="5643634"/>
          </a:xfrm>
          <a:prstGeom prst="rect">
            <a:avLst/>
          </a:prstGeom>
          <a:noFill/>
        </p:spPr>
      </p:pic>
      <p:pic>
        <p:nvPicPr>
          <p:cNvPr id="29699" name="Picture 3" descr="C:\Users\Ст воспитатель\Desktop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07" y="500010"/>
            <a:ext cx="7524845" cy="564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9479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68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Future</cp:lastModifiedBy>
  <cp:revision>26</cp:revision>
  <dcterms:created xsi:type="dcterms:W3CDTF">2023-11-27T10:09:52Z</dcterms:created>
  <dcterms:modified xsi:type="dcterms:W3CDTF">2025-12-08T18:26:14Z</dcterms:modified>
</cp:coreProperties>
</file>