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03" r:id="rId3"/>
    <p:sldId id="263" r:id="rId4"/>
    <p:sldId id="304" r:id="rId5"/>
    <p:sldId id="262" r:id="rId6"/>
    <p:sldId id="260" r:id="rId7"/>
    <p:sldId id="293" r:id="rId8"/>
    <p:sldId id="294" r:id="rId9"/>
    <p:sldId id="290" r:id="rId10"/>
    <p:sldId id="261" r:id="rId11"/>
    <p:sldId id="296" r:id="rId12"/>
    <p:sldId id="295" r:id="rId13"/>
    <p:sldId id="297" r:id="rId14"/>
    <p:sldId id="298" r:id="rId15"/>
    <p:sldId id="299" r:id="rId16"/>
    <p:sldId id="300" r:id="rId17"/>
    <p:sldId id="301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1237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632" autoAdjust="0"/>
    <p:restoredTop sz="94660"/>
  </p:normalViewPr>
  <p:slideViewPr>
    <p:cSldViewPr snapToGrid="0">
      <p:cViewPr varScale="1">
        <p:scale>
          <a:sx n="64" d="100"/>
          <a:sy n="64" d="100"/>
        </p:scale>
        <p:origin x="-102" y="-3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6859A-4693-44B7-8C50-8054E171A742}" type="datetimeFigureOut">
              <a:rPr lang="ru-RU" smtClean="0"/>
              <a:pPr/>
              <a:t>27.03.2026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C1F9A-FAFC-41C0-BF61-B49D36733E9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16289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6859A-4693-44B7-8C50-8054E171A742}" type="datetimeFigureOut">
              <a:rPr lang="ru-RU" smtClean="0"/>
              <a:pPr/>
              <a:t>27.03.2026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C1F9A-FAFC-41C0-BF61-B49D36733E9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00946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6859A-4693-44B7-8C50-8054E171A742}" type="datetimeFigureOut">
              <a:rPr lang="ru-RU" smtClean="0"/>
              <a:pPr/>
              <a:t>27.03.2026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C1F9A-FAFC-41C0-BF61-B49D36733E9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93406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6859A-4693-44B7-8C50-8054E171A742}" type="datetimeFigureOut">
              <a:rPr lang="ru-RU" smtClean="0"/>
              <a:pPr/>
              <a:t>27.03.2026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C1F9A-FAFC-41C0-BF61-B49D36733E9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58377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6859A-4693-44B7-8C50-8054E171A742}" type="datetimeFigureOut">
              <a:rPr lang="ru-RU" smtClean="0"/>
              <a:pPr/>
              <a:t>27.03.2026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C1F9A-FAFC-41C0-BF61-B49D36733E9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0107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6859A-4693-44B7-8C50-8054E171A742}" type="datetimeFigureOut">
              <a:rPr lang="ru-RU" smtClean="0"/>
              <a:pPr/>
              <a:t>27.03.2026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C1F9A-FAFC-41C0-BF61-B49D36733E9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19386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6859A-4693-44B7-8C50-8054E171A742}" type="datetimeFigureOut">
              <a:rPr lang="ru-RU" smtClean="0"/>
              <a:pPr/>
              <a:t>27.03.2026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C1F9A-FAFC-41C0-BF61-B49D36733E9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39833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6859A-4693-44B7-8C50-8054E171A742}" type="datetimeFigureOut">
              <a:rPr lang="ru-RU" smtClean="0"/>
              <a:pPr/>
              <a:t>27.03.2026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C1F9A-FAFC-41C0-BF61-B49D36733E9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1255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6859A-4693-44B7-8C50-8054E171A742}" type="datetimeFigureOut">
              <a:rPr lang="ru-RU" smtClean="0"/>
              <a:pPr/>
              <a:t>27.03.2026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C1F9A-FAFC-41C0-BF61-B49D36733E9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42232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6859A-4693-44B7-8C50-8054E171A742}" type="datetimeFigureOut">
              <a:rPr lang="ru-RU" smtClean="0"/>
              <a:pPr/>
              <a:t>27.03.2026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C1F9A-FAFC-41C0-BF61-B49D36733E9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87611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6859A-4693-44B7-8C50-8054E171A742}" type="datetimeFigureOut">
              <a:rPr lang="ru-RU" smtClean="0"/>
              <a:pPr/>
              <a:t>27.03.2026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C1F9A-FAFC-41C0-BF61-B49D36733E9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11747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06859A-4693-44B7-8C50-8054E171A742}" type="datetimeFigureOut">
              <a:rPr lang="ru-RU" smtClean="0"/>
              <a:pPr/>
              <a:t>27.03.2026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AC1F9A-FAFC-41C0-BF61-B49D36733E9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57563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4833" y="156754"/>
            <a:ext cx="8544394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автономное учреждение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«Детский сад №106 «Анютины глазки» комбинированного вида « г.Орска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100" b="1" i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/>
            </a:r>
            <a:br>
              <a:rPr lang="ru-RU" sz="2100" b="1" i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</a:br>
            <a:endParaRPr lang="ru-RU" sz="2100" b="1" i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05744" y="4075611"/>
            <a:ext cx="4738255" cy="1030026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 defTabSz="342900">
              <a:spcBef>
                <a:spcPct val="20000"/>
              </a:spcBef>
              <a:spcAft>
                <a:spcPts val="750"/>
              </a:spcAft>
              <a:buClr>
                <a:prstClr val="black">
                  <a:lumMod val="75000"/>
                  <a:lumOff val="25000"/>
                </a:prstClr>
              </a:buClr>
            </a:pP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</a:t>
            </a:r>
          </a:p>
          <a:p>
            <a:pPr algn="ctr" defTabSz="342900">
              <a:spcBef>
                <a:spcPct val="20000"/>
              </a:spcBef>
              <a:spcAft>
                <a:spcPts val="750"/>
              </a:spcAft>
              <a:buClr>
                <a:prstClr val="black">
                  <a:lumMod val="75000"/>
                  <a:lumOff val="25000"/>
                </a:prstClr>
              </a:buClr>
            </a:pP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Дорошина Оксана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Рауфовна</a:t>
            </a:r>
            <a:endParaRPr lang="ru-RU" sz="1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342900">
              <a:spcBef>
                <a:spcPct val="20000"/>
              </a:spcBef>
              <a:spcAft>
                <a:spcPts val="750"/>
              </a:spcAft>
              <a:buClr>
                <a:prstClr val="black">
                  <a:lumMod val="75000"/>
                  <a:lumOff val="25000"/>
                </a:prstClr>
              </a:buClr>
            </a:pP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оспитатель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первой 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квалификационной</a:t>
            </a:r>
            <a:r>
              <a:rPr lang="en-US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618411" y="6021977"/>
            <a:ext cx="1737360" cy="69249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135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algn="ctr"/>
            <a:r>
              <a:rPr lang="ru-RU" sz="135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 </a:t>
            </a:r>
            <a:r>
              <a:rPr lang="ru-RU" sz="13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35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Орск </a:t>
            </a:r>
            <a:endParaRPr lang="ru-RU" sz="135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35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35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 </a:t>
            </a:r>
            <a:r>
              <a:rPr lang="ru-RU" sz="135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ru-RU" sz="135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8" descr="http://detsad-60.ru/sites/default/files/field/image/orig_f6cde2b6dd3471eb900df77d174379ef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468258" y="3241370"/>
            <a:ext cx="3323512" cy="26985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87829" y="1776550"/>
            <a:ext cx="836022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«РАЗНОЦВЕТНЫЙ МИР КАМЕШКОВ МАРБЛС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как средство </a:t>
            </a:r>
            <a:r>
              <a:rPr lang="ru-RU" sz="2800" b="1" i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детей с ОВЗ</a:t>
            </a:r>
            <a:endParaRPr lang="ru-RU" sz="28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7374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5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25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9282" y="779929"/>
            <a:ext cx="8606118" cy="539703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405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4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 ЧАСТЬ</a:t>
            </a:r>
          </a:p>
          <a:p>
            <a:pPr marL="0" indent="0" algn="ctr">
              <a:buNone/>
            </a:pPr>
            <a:endParaRPr lang="ru-RU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 ИГРЫ 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КАМЕШКАМИ МАРБЛС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611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5835" y="268941"/>
            <a:ext cx="856078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УПРАЖНЕНИЕ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«Знакомство».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 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привлечение внимания ребенка к тактильному объекту.</a:t>
            </a:r>
            <a:b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Оборудование: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ёмкость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камушками "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Марблс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".</a:t>
            </a:r>
            <a:b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Задание: 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 предлагает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поперебирать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камешки руками, при этом обращает внимание на форму, цвет, текстуру камней, просит рассказать какие они (стеклянные, гладкие, скользкие, прохладные, шершавые и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т.д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),  качеством - хрупкое, прозрачное; цветом - красный, синий.</a:t>
            </a:r>
            <a:b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выкладывать их из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ёмкости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двигать в ней руками по очереди и одновременно. </a:t>
            </a:r>
            <a:b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 попробовать тактильные ощущения:</a:t>
            </a:r>
            <a:b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Кулачковой захват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(как можно больше возьмите в кулачок камешков,  и раскрыв кулачки,  определите визуально, не считая в каком кулачке больше (можно и считать)</a:t>
            </a:r>
            <a:b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Щипковый 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захват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(обеими руками возьмите камушки (ведущая рука захватывает больше)</a:t>
            </a:r>
            <a:b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Пинцетный захват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 (взять  камешек большим и первым пальцем обеих рук) </a:t>
            </a:r>
            <a:b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 послушать не речевые звуки в абсолютной тишине - один камешек уронили в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контейнер,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второй на стол (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ёмкости 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звон, на столе – стук). </a:t>
            </a:r>
            <a:endParaRPr lang="ru-RU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строить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грохот: взять двумя ладонями и уронить в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ёмкость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(услышали 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шум).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взять камешки определенного цвета большим и третьим и т.д. Можно упражнять все пальчики  в любом порядке слева направо и справа налево.</a:t>
            </a:r>
            <a:b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Затем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даётся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время для самостоятельного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манипулирования.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930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3785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РАБОТА С КАМЕШКАМИ СОЗДАЕТ УСЛОВИЯ ДЛЯ СОВЕРШЕНСТВОВАНИЯ МЕЛКОЙ МОТОРИКИ ПАЛЬЦЕВ, </a:t>
            </a:r>
            <a:br>
              <a:rPr lang="ru-RU" sz="2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ДВИЖЕНИЙ РУК 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3" name="Picture 3" descr="C:\Users\User\Desktop\фото для презентации\слайд-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761372" y="1183851"/>
            <a:ext cx="3359999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User\Desktop\фото для презентации\слайд8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12778" y="3854074"/>
            <a:ext cx="3600000" cy="27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User\Desktop\фото для презентации\слайд=8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037192" y="3853774"/>
            <a:ext cx="3600400" cy="27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0361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4137" y="339634"/>
            <a:ext cx="8347165" cy="2024743"/>
          </a:xfrm>
        </p:spPr>
        <p:txBody>
          <a:bodyPr>
            <a:normAutofit fontScale="90000"/>
          </a:bodyPr>
          <a:lstStyle/>
          <a:p>
            <a:r>
              <a:rPr lang="ru-RU" sz="2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УПРАЖНЕНИЕ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«Собери 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образцу».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развитие умения различать цвета, называть 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их; развитие 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зрительного 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восприятия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внимания, памяти, мелкой моторики рук.</a:t>
            </a:r>
            <a:b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Оборудование: 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карточки с заданиями, камешки "</a:t>
            </a:r>
            <a:r>
              <a:rPr lang="ru-RU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Марблс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".</a:t>
            </a:r>
            <a:b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Задание: 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 предлагает разложить камешки накладывая их на образец -карточку, на которой нанесен цветной рисунок.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endParaRPr lang="ru-RU" sz="1800" dirty="0"/>
          </a:p>
        </p:txBody>
      </p:sp>
      <p:pic>
        <p:nvPicPr>
          <p:cNvPr id="3" name="Picture 2" descr="C:\Users\TIMER\Pictures\презентация\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87828" y="2589521"/>
            <a:ext cx="3721270" cy="3707061"/>
          </a:xfrm>
          <a:prstGeom prst="rect">
            <a:avLst/>
          </a:prstGeom>
          <a:noFill/>
        </p:spPr>
      </p:pic>
      <p:pic>
        <p:nvPicPr>
          <p:cNvPr id="4" name="Picture 3" descr="C:\Users\TIMER\Pictures\презентация\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20641" y="2364378"/>
            <a:ext cx="3500846" cy="39322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3483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514" y="365126"/>
            <a:ext cx="8229600" cy="2665457"/>
          </a:xfrm>
        </p:spPr>
        <p:txBody>
          <a:bodyPr>
            <a:normAutofit/>
          </a:bodyPr>
          <a:lstStyle/>
          <a:p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УПРАЖНЕНИЕ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"Продолжи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узор».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учить складывать камешки, прикладывая один к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другому; развитие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мелкой моторики, усидчивости, зрительного внимания, воображения, логического мышления.</a:t>
            </a:r>
            <a:b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Оборудование: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камешки «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Марблс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», карточки с заданием. Для детей с низкой моторной ловкостью: специально заготовленные камешки на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липучке.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Задание: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выкладывает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начало узора и предлагает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ребёнку продолжить узор в соответствии с заданной последовательностью.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3" name="Picture 2" descr="C:\Users\TIMER\Pictures\презентация\бусы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0262" y="3595579"/>
            <a:ext cx="4167052" cy="2653602"/>
          </a:xfrm>
          <a:prstGeom prst="rect">
            <a:avLst/>
          </a:prstGeom>
          <a:noFill/>
        </p:spPr>
      </p:pic>
      <p:pic>
        <p:nvPicPr>
          <p:cNvPr id="4" name="Picture 12" descr="https://ds05.infourok.ru/uploads/ex/0b26/000b55c5-b300f2dc/hello_html_7183364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791052" y="3595579"/>
            <a:ext cx="3961062" cy="26536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3975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577" y="326571"/>
            <a:ext cx="8098971" cy="3422469"/>
          </a:xfrm>
        </p:spPr>
        <p:txBody>
          <a:bodyPr>
            <a:noAutofit/>
          </a:bodyPr>
          <a:lstStyle/>
          <a:p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УПРАЖНЕНИЕ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«Найди место камешку» (ориентация на плоскости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Цель: 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учить ориентироваться на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плоскости; профилактика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оптико-пространственных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нарушений; развитие слухового восприятия, мелкой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моторики рук.</a:t>
            </a:r>
            <a:b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Оборудование: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плоскость (лист бумаги, шершавая поверхность) разлинованная на квадраты (3*3; 4*4), камушки "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Марблс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".</a:t>
            </a:r>
            <a:b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Задание: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дает устные задания типа:</a:t>
            </a:r>
            <a:b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Положите красный камушек в центр листа. Синий - в левый верхний угол, зеленый - в правый верхний угол, синий - в правый нижний; зеленый - в левый нижний. Проверку задания можно выполнить через предъявление эталона к заданию и через устный контроль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педагогом.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3" name="Picture 2" descr="C:\Users\TIMER\Pictures\презентация\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92331" y="4005064"/>
            <a:ext cx="3384376" cy="2520280"/>
          </a:xfrm>
          <a:prstGeom prst="rect">
            <a:avLst/>
          </a:prstGeom>
          <a:noFill/>
        </p:spPr>
      </p:pic>
      <p:pic>
        <p:nvPicPr>
          <p:cNvPr id="4" name="Picture 3" descr="C:\Users\TIMER\Pictures\презентация\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49931" y="4005064"/>
            <a:ext cx="3312368" cy="25202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0234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765" y="222070"/>
            <a:ext cx="8059784" cy="2743199"/>
          </a:xfrm>
        </p:spPr>
        <p:txBody>
          <a:bodyPr>
            <a:noAutofit/>
          </a:bodyPr>
          <a:lstStyle/>
          <a:p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УПРАЖНЕНИЕ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«Знакомство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буквой».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Цель: 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закрепить зрительный образ изучаемой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буквы;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развитие мелкой моторики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рук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 развитие умения различать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цвета.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Оборудование: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камешки "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Марблс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", карточки с образцами букв для наложения камушков. Для детей с низкими моторными навыками специально подготовленные камушки и образцы (с липучками).</a:t>
            </a:r>
            <a:b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Задание: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Педагог уточняет название букв и закрепляет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её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путём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наложения камешков на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её контур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3" name="Picture 2" descr="C:\Users\TIMER\Pictures\презентация\буквы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99723" y="2965269"/>
            <a:ext cx="6809867" cy="33902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1911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56754"/>
            <a:ext cx="9144000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автономное учреждение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«Детский сад №106 «Анютины глазки» комбинированного вида « г.Орска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i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 </a:t>
            </a:r>
            <a:r>
              <a:rPr lang="ru-RU" sz="2100" b="1" i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/>
            </a:r>
            <a:br>
              <a:rPr lang="ru-RU" sz="2100" b="1" i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</a:br>
            <a:endParaRPr lang="ru-RU" sz="2100" b="1" i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05744" y="4075611"/>
            <a:ext cx="4738255" cy="668901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 defTabSz="342900">
              <a:spcBef>
                <a:spcPct val="20000"/>
              </a:spcBef>
              <a:spcAft>
                <a:spcPts val="750"/>
              </a:spcAft>
              <a:buClr>
                <a:prstClr val="black">
                  <a:lumMod val="75000"/>
                  <a:lumOff val="25000"/>
                </a:prstClr>
              </a:buClr>
            </a:pP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</a:t>
            </a:r>
          </a:p>
          <a:p>
            <a:pPr algn="ctr" defTabSz="342900">
              <a:spcBef>
                <a:spcPct val="20000"/>
              </a:spcBef>
              <a:spcAft>
                <a:spcPts val="750"/>
              </a:spcAft>
              <a:buClr>
                <a:prstClr val="black">
                  <a:lumMod val="75000"/>
                  <a:lumOff val="25000"/>
                </a:prstClr>
              </a:buClr>
            </a:pP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18411" y="6021977"/>
            <a:ext cx="1737360" cy="27699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135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pic>
        <p:nvPicPr>
          <p:cNvPr id="6" name="Picture 8" descr="http://detsad-60.ru/sites/default/files/field/image/orig_f6cde2b6dd3471eb900df77d174379ef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468258" y="3241370"/>
            <a:ext cx="3323512" cy="26985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87829" y="1776550"/>
            <a:ext cx="836022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«РАЗНОЦВЕТНЫЙ МИР КАМЕШКОВ МАРБЛС»</a:t>
            </a:r>
            <a:endParaRPr lang="ru-RU" sz="28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3298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5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25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031965"/>
            <a:ext cx="7886700" cy="1201783"/>
          </a:xfrm>
        </p:spPr>
        <p:txBody>
          <a:bodyPr>
            <a:normAutofit/>
          </a:bodyPr>
          <a:lstStyle/>
          <a:p>
            <a:pPr algn="ctr"/>
            <a:r>
              <a:rPr lang="ru-RU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40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myslide.ru/documents_3/4d85fe49662f09bd5f5ce35a025c566f/img36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2233749" y="2516233"/>
            <a:ext cx="4155621" cy="32575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16728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1" y="489816"/>
            <a:ext cx="8707582" cy="5807074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   педагогов   с   нетрадиционной технологией    камешков    «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Марблс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   в     обучение  детей  дошкольного  возраста. </a:t>
            </a:r>
            <a:b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ЗАДАЧА:  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мотивировать   педагогов  на   применение</a:t>
            </a:r>
            <a:b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камешков «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Марблс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в групповой и индивидуальной работе с дошкольниками. </a:t>
            </a:r>
            <a:b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ОБОРУДОВАНИЕ: 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камешки «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Марблс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 разного  цвета, текстуры, размера; карточки с заданиями. 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1041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519546" y="1567866"/>
            <a:ext cx="5091546" cy="3274298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Истоки способностей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дарований детей находятся на кончиках пальцев.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пальцев идут тончайшие ручейки, которые питают источник творческой мысли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Сухомлинский 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В.А.</a:t>
            </a:r>
          </a:p>
        </p:txBody>
      </p:sp>
      <p:sp>
        <p:nvSpPr>
          <p:cNvPr id="3" name="Объект 2"/>
          <p:cNvSpPr>
            <a:spLocks noGrp="1"/>
          </p:cNvSpPr>
          <p:nvPr>
            <p:ph type="subTitle" idx="1"/>
          </p:nvPr>
        </p:nvSpPr>
        <p:spPr>
          <a:xfrm>
            <a:off x="1143000" y="5673436"/>
            <a:ext cx="6858000" cy="72736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/>
          </a:p>
        </p:txBody>
      </p:sp>
      <p:pic>
        <p:nvPicPr>
          <p:cNvPr id="13" name="Picture 3" descr="C:\Users\User\Desktop\фото для презентации\слайд 2.jpe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103726" y="1567866"/>
            <a:ext cx="2437601" cy="32742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1477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1109" y="187036"/>
            <a:ext cx="7938656" cy="6670964"/>
          </a:xfrm>
        </p:spPr>
        <p:txBody>
          <a:bodyPr>
            <a:noAutofit/>
          </a:bodyPr>
          <a:lstStyle/>
          <a:p>
            <a:pPr algn="just"/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</a:t>
            </a:r>
            <a:b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повышения работы по развитию мелкой моторики и координации движений пальцев рук детей очень актуальны в наши дни, потому что современные дошкольники – это дети с новым типом сознания, тесно связанным с проникновением в повседневную жизнь информационных  технологий, поколение «экранных детей». Это подтолкнуло меня к поиску как традиционных, так и нетрадиционных игровых приёмов и средств работы с детьми. Одним из таких приёмов является специально организованная деятельность с использованием интересных камешков,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 называются «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Марблс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Красота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этих камешков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завораживает настолько, что и взрослым, и детям хочется к ним прикоснуться, подержать их в руках, поиграть с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ними. Так эстетическая привлекательность «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Марблс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усилила интерес к этой игре.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7486610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4855" y="519544"/>
            <a:ext cx="8354290" cy="315883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2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ИСТОРИЯ СОЗДАНИЯ КАМЕШКОВ МАРБЛС</a:t>
            </a:r>
          </a:p>
          <a:p>
            <a:pPr marL="0" indent="0" algn="just">
              <a:buNone/>
            </a:pPr>
            <a:r>
              <a:rPr lang="ru-RU" sz="2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МАРБЛС</a:t>
            </a: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это сияющий стеклянный шарик, выполненный в различных расцветках, что в переводе с английского означает «мрамор»,</a:t>
            </a:r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далёкий потомок глиняных шариков, которые в древности были игрушками для людей. Некоторые </a:t>
            </a:r>
            <a:r>
              <a:rPr lang="ru-RU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амешки «</a:t>
            </a:r>
            <a:r>
              <a:rPr lang="ru-RU" sz="2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Марблс</a:t>
            </a: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имеют форму приплюснутого шара и носят название – кабошоны, что в переводе означает «шляпка гвоздя». Именно их удобнее использовать в своей работе, так как этот камешек более устойчив и не перекатывается. </a:t>
            </a:r>
          </a:p>
          <a:p>
            <a:endParaRPr lang="ru-RU" sz="2000" dirty="0"/>
          </a:p>
        </p:txBody>
      </p:sp>
      <p:pic>
        <p:nvPicPr>
          <p:cNvPr id="10" name="Picture 4" descr="C:\Users\User\Desktop\фото для презентации\слайд=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86853" y="4353133"/>
            <a:ext cx="2714057" cy="20295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1" name="Picture 3" descr="C:\Users\User\Desktop\фото для презентации\слайд-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213761" y="4353132"/>
            <a:ext cx="2784766" cy="20295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2" name="Picture 2" descr="C:\Users\User\Desktop\фото для презентации\слайд+6.jfif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115058" y="3841452"/>
            <a:ext cx="2884555" cy="20762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xmlns="" val="213200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5943" y="235130"/>
            <a:ext cx="8447315" cy="6622869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ru-RU" sz="3075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3075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9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КАМЕШКИ «МАРБЛС» СПОСОБСТВУЕТ </a:t>
            </a:r>
          </a:p>
          <a:p>
            <a:pPr marL="0" indent="0" algn="ctr">
              <a:buNone/>
            </a:pPr>
            <a:r>
              <a:rPr lang="ru-RU" sz="9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РЕШЕНИЮ ЦЕЛОГО РЯДА ЗАДАЧ:</a:t>
            </a:r>
          </a:p>
          <a:p>
            <a:pPr marL="0" indent="0" algn="ctr">
              <a:buNone/>
            </a:pPr>
            <a:endParaRPr lang="ru-RU" sz="32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8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развивают сенсорику, обследовательские действия; </a:t>
            </a:r>
          </a:p>
          <a:p>
            <a:pPr algn="just"/>
            <a:r>
              <a:rPr lang="ru-RU" sz="8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расширяют представления об окружающей действительности и словарный запас;</a:t>
            </a:r>
          </a:p>
          <a:p>
            <a:pPr algn="just"/>
            <a:r>
              <a:rPr lang="ru-RU" sz="8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способствуют </a:t>
            </a:r>
            <a:r>
              <a:rPr lang="ru-RU" sz="8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закреплению понятий величины, формы, цвета, количества; </a:t>
            </a:r>
          </a:p>
          <a:p>
            <a:pPr algn="just"/>
            <a:r>
              <a:rPr lang="ru-RU" sz="8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развивают умения сравнивать, классифицировать, группировать, чередовать по признаку, анализировать; </a:t>
            </a:r>
          </a:p>
          <a:p>
            <a:pPr algn="just"/>
            <a:r>
              <a:rPr lang="ru-RU" sz="8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развивают навыки порядкового и количественного счета</a:t>
            </a:r>
            <a:r>
              <a:rPr lang="ru-RU" sz="8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8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формируют готовность к обучению грамоте (упражнение в звукобуквенном разборе слова, закрепление правильного образа буквы</a:t>
            </a:r>
            <a:r>
              <a:rPr lang="ru-RU" sz="8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sz="8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8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способствуют развитию ориентировки в пространстве, на листе бумаги;</a:t>
            </a:r>
          </a:p>
          <a:p>
            <a:pPr algn="just"/>
            <a:r>
              <a:rPr lang="ru-RU" sz="8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развивают чувство ритма, цвета, композиции; </a:t>
            </a:r>
          </a:p>
          <a:p>
            <a:pPr algn="just"/>
            <a:r>
              <a:rPr lang="ru-RU" sz="8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развивают мелкую моторику </a:t>
            </a:r>
            <a:r>
              <a:rPr lang="ru-RU" sz="8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рук, точность </a:t>
            </a:r>
            <a:r>
              <a:rPr lang="ru-RU" sz="8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продуктивность движений; </a:t>
            </a:r>
          </a:p>
          <a:p>
            <a:pPr algn="just"/>
            <a:r>
              <a:rPr lang="ru-RU" sz="8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способствуют развитию воображения и творчества; </a:t>
            </a:r>
          </a:p>
          <a:p>
            <a:pPr algn="just"/>
            <a:r>
              <a:rPr lang="ru-RU" sz="8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способствуют развитию самостоятельности и инициативности </a:t>
            </a:r>
            <a:r>
              <a:rPr lang="ru-RU" sz="8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ребенка.</a:t>
            </a:r>
          </a:p>
          <a:p>
            <a:pPr marL="0" indent="0">
              <a:buNone/>
            </a:pPr>
            <a:endParaRPr lang="ru-RU" sz="8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0065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4812" y="161365"/>
            <a:ext cx="8969188" cy="119717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ТРЕБОВАНИЯ К ОРГАНИЗАЦИИ </a:t>
            </a:r>
            <a:br>
              <a:rPr lang="ru-RU" sz="27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ПРОВЕДЕНИЯ ИГР</a:t>
            </a:r>
            <a:r>
              <a:rPr lang="ru-RU" sz="27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 КАМЕШКАМИ «МАРБЛС»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199" y="1613647"/>
            <a:ext cx="8146473" cy="4496207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Для повышения эффективности воздействия  при выполнении различных упражнений необходимо задействовать пальцы обеих рук;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Подбор игр осуществляется с учётом возрастных и индивидуальных возможностей детей;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Наличие познавательной направленности игры;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Безопасность: игровая деятельность с камешками не предполагает использования их детьми в самостоятельной деятельности, только под присмотром взрослого; 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Необходимо объяснить ребенку, что камешки «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Марблс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несъедобны, невкусны и нельзя их брать в рот; их нельзя кидать, так как они стеклянные и могут разбиться.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414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82880"/>
            <a:ext cx="7886700" cy="888274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ПРОЦЕССА ИГРЫ</a:t>
            </a:r>
            <a:endParaRPr lang="ru-RU" sz="2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6571" y="1489165"/>
            <a:ext cx="8582298" cy="505532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Форма работы: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индивидуальная работа;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подгруппы детей по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человек.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Индивидуальная работа: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дети раннего возраста (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2-3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года);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дети младшего возраста (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3-4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года);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дети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дошкольного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возраста (5-7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лет).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Состав подгрупп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средний возраст детей (4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 года);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старший возраст детей (6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 лет).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Игры включаются в образовательную деятельность, а также, проводятся во вторую половину дня, по подгруппам и индивидуально.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Продолжительность зависит от возраста детей и составляет от 5 до 25  минут.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3477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s://cs5.livemaster.ru/storage/4c/a2/c293d8f5cd50e992f1ed790e6ae8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09452" y="1738882"/>
            <a:ext cx="4859384" cy="25511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6572" y="587829"/>
            <a:ext cx="8412480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lnSpc>
                <a:spcPct val="115000"/>
              </a:lnSpc>
              <a:spcAft>
                <a:spcPts val="0"/>
              </a:spcAft>
            </a:pP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МАРБЛС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полюбились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дизайнерам, и они охотно используют их в качестве оформительского материала. </a:t>
            </a:r>
            <a:endParaRPr lang="ru-RU" sz="24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 descr="https://fairy-hobby.ru/wp-content/uploads/2017/06/922815679c90d26e76d7d50c9a0o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799875" y="3648893"/>
            <a:ext cx="3847736" cy="28858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81047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954</TotalTime>
  <Words>529</Words>
  <Application>Microsoft Office PowerPoint</Application>
  <PresentationFormat>Экран (4:3)</PresentationFormat>
  <Paragraphs>72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ЦЕЛЬ:  познакомить   педагогов   с   нетрадиционной технологией    камешков    «Марблс»    в     обучение  детей  дошкольного  возраста.   ЗАДАЧА:   мотивировать   педагогов  на   применение камешков «Марблс» в групповой и индивидуальной работе с дошкольниками.   ОБОРУДОВАНИЕ:  камешки «Марблс»  разного  цвета, текстуры, размера; карточки с заданиями. </vt:lpstr>
      <vt:lpstr>                                                                                                                         «Истоки способностей  и дарований детей находятся на кончиках пальцев.  От пальцев идут тончайшие ручейки, которые питают источник творческой мысли».                                                                                                                                                Сухомлинский В.А.</vt:lpstr>
      <vt:lpstr>АКТУАЛЬНОСТЬ   Вопросы повышения работы по развитию мелкой моторики и координации движений пальцев рук детей очень актуальны в наши дни, потому что современные дошкольники – это дети с новым типом сознания, тесно связанным с проникновением в повседневную жизнь информационных  технологий, поколение «экранных детей». Это подтолкнуло меня к поиску как традиционных, так и нетрадиционных игровых приёмов и средств работы с детьми. Одним из таких приёмов является специально организованная деятельность с использованием интересных камешков, которые  называются «Марблс». Красота этих камешков завораживает настолько, что и взрослым, и детям хочется к ним прикоснуться, подержать их в руках, поиграть с ними. Так эстетическая привлекательность «Марблс» усилила интерес к этой игре. </vt:lpstr>
      <vt:lpstr>Слайд 5</vt:lpstr>
      <vt:lpstr>Слайд 6</vt:lpstr>
      <vt:lpstr>  ТРЕБОВАНИЯ К ОРГАНИЗАЦИИ  ПРОВЕДЕНИЯ ИГР С КАМЕШКАМИ «МАРБЛС» </vt:lpstr>
      <vt:lpstr>ОРГАНИЗАЦИЯ ПРОЦЕССА ИГРЫ</vt:lpstr>
      <vt:lpstr>Слайд 9</vt:lpstr>
      <vt:lpstr>Слайд 10</vt:lpstr>
      <vt:lpstr>Слайд 11</vt:lpstr>
      <vt:lpstr> РАБОТА С КАМЕШКАМИ СОЗДАЕТ УСЛОВИЯ ДЛЯ СОВЕРШЕНСТВОВАНИЯ МЕЛКОЙ МОТОРИКИ ПАЛЬЦЕВ,  ДВИЖЕНИЙ РУК  </vt:lpstr>
      <vt:lpstr>УПРАЖНЕНИЕ «Собери по образцу». Цель: развитие умения различать цвета, называть их; развитие зрительного восприятия, внимания, памяти, мелкой моторики рук. Оборудование: карточки с заданиями, камешки "Марблс". Задание: Педагог предлагает разложить камешки накладывая их на образец -карточку, на которой нанесен цветной рисунок. </vt:lpstr>
      <vt:lpstr>УПРАЖНЕНИЕ "Продолжи узор». Цель: учить складывать камешки, прикладывая один к другому; развитие мелкой моторики, усидчивости, зрительного внимания, воображения, логического мышления. Оборудование: камешки «Марблс», карточки с заданием. Для детей с низкой моторной ловкостью: специально заготовленные камешки на липучке.  Задание: Педагог выкладывает начало узора и предлагает ребёнку продолжить узор в соответствии с заданной последовательностью.</vt:lpstr>
      <vt:lpstr>УПРАЖНЕНИЕ «Найди место камешку» (ориентация на плоскости). Цель: учить ориентироваться на плоскости; профилактика оптико-пространственных нарушений; развитие слухового восприятия, мелкой моторики рук. Оборудование: плоскость (лист бумаги, шершавая поверхность) разлинованная на квадраты (3*3; 4*4), камушки "Марблс". Задание: педагог дает устные задания типа: Положите красный камушек в центр листа. Синий - в левый верхний угол, зеленый - в правый верхний угол, синий - в правый нижний; зеленый - в левый нижний. Проверку задания можно выполнить через предъявление эталона к заданию и через устный контроль педагогом.</vt:lpstr>
      <vt:lpstr>УПРАЖНЕНИЕ «Знакомство с буквой». Цель: закрепить зрительный образ изучаемой буквы; развитие мелкой моторики рук; развитие умения различать цвета. Оборудование: камешки "Марблс", карточки с образцами букв для наложения камушков. Для детей с низкими моторными навыками специально подготовленные камушки и образцы (с липучками). Задание: Педагог уточняет название букв и закрепляет её образ путём наложения камешков на её контур.</vt:lpstr>
      <vt:lpstr>Слайд 17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наталия башаева</dc:creator>
  <cp:lastModifiedBy>Ст воспитатель</cp:lastModifiedBy>
  <cp:revision>123</cp:revision>
  <dcterms:created xsi:type="dcterms:W3CDTF">2019-04-06T19:20:13Z</dcterms:created>
  <dcterms:modified xsi:type="dcterms:W3CDTF">2026-03-27T11:09:28Z</dcterms:modified>
</cp:coreProperties>
</file>