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232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31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91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070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332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53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592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6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341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76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93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B9C1F-056D-4C5E-85D5-CABB3CCD0F2D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02272-58FA-44BD-B215-DE8C29428C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5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688042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Acrobat Document" r:id="rId3" imgW="4533723" imgH="6415677" progId="Acrobat.Document.DC">
                  <p:embed/>
                </p:oleObj>
              </mc:Choice>
              <mc:Fallback>
                <p:oleObj name="Acrobat Document" r:id="rId3" imgW="4533723" imgH="641567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55800" y="1193800"/>
            <a:ext cx="353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Садчикова Виктория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330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</cp:revision>
  <dcterms:created xsi:type="dcterms:W3CDTF">2024-03-22T02:59:32Z</dcterms:created>
  <dcterms:modified xsi:type="dcterms:W3CDTF">2024-03-22T03:04:54Z</dcterms:modified>
</cp:coreProperties>
</file>