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9" r:id="rId2"/>
    <p:sldId id="260" r:id="rId3"/>
    <p:sldId id="29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66"/>
    <a:srgbClr val="FFFF99"/>
    <a:srgbClr val="33CCFF"/>
    <a:srgbClr val="F08D92"/>
    <a:srgbClr val="F5B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2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3E15-9390-4C62-BE36-4EAC79C6CE6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C590D-5664-4226-8F46-E731D8492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9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C590D-5664-4226-8F46-E731D84923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6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E6D4B5-104F-4EAE-892C-C756C3EF0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AA4EC06-EC3E-4E49-96CC-8E9383821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C169F5-51C0-4ED3-9A40-3000984A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526DB6-AFB4-4E14-BFF1-971D0912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5D823D-DFD5-4CE7-9517-C418651E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F6E1FF-8F3A-461B-AE49-B483FE86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312A8B6-F77F-44AD-AA3F-1AB17726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1668E0-88B6-44F7-A5BF-180A99B8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E28154-4ECC-4807-B8A2-1C8867E5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3CBE12-57A3-42D5-BF43-64410C23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2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B60F294-1E45-4454-96B4-D00A81C21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95B281A-5F37-4BBC-A9C4-BE71A32A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A8500D-FA9A-40F9-81AD-95AF4AE7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FB275F-62BE-4600-877D-0A80FA6B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A4C133-4661-4C0E-958B-683B2378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5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2E9E7-8BCC-4B5E-AB1A-DC80C323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F8488C-08FD-4F36-B4FE-D0C01A2D0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C83EDF-0FB7-4A72-87D7-E105CCD6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21E90A-A74E-49E9-9852-999F779D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C4BB47-0418-4D1A-8EB2-50868AD0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5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6D86B7-2310-44BD-8878-0D16BC5A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5F1E21-9C7A-4B09-9CDC-FF58BC8DF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98967E-2FAE-48DE-91A3-6F2D2B74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EA5B10-35A8-4722-BB63-E589EFAC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0845E9-D2C4-4867-808D-C02E8649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1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3CBB30-25D4-46FA-8124-37652A35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2F06AE-2753-4845-88BE-F8AEFE02D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328335B-8948-4F45-BAF7-6CCF83930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D7D94D-6CB9-4DF7-B51C-9808B6C7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C9DE96-EA19-459F-A990-357B40E3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2DB6B0D-B102-4D75-BE09-4099CFB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6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A3F17D-9D06-4BC3-A01B-0AC125CA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9CD050-C3AC-4630-9BE3-BB209ABE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E67F87-49E1-4CCB-A7B7-16D6A6A4D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E43CF58-4361-434B-915E-24CC6C8BA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7B00342-31C2-403E-8681-375CBC65E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B90ECB0-5283-44DB-B349-0F742114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D16811F-EFF5-41A2-8947-4A206A17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2D49992-1160-4AED-AC3B-9CF0D5EC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9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082679-0077-4B46-978D-E91E3E76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303DBF-453D-48F2-B0A7-466F7D9D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FC996B5-DE1A-4216-A896-74BCFBB9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521459C-6408-4B80-A2B3-498F48A3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F6CCE86-812B-4629-85BF-43ECBAA9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5A0271C-6C7F-44DF-871A-A8FF803C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3493B08-E794-4E0D-80A1-700B00AD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9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A68B57-5772-49AC-8D77-487BDDA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F782DA-03A5-42E5-8C0E-9163A67B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D38DAB-E2FA-4633-9997-F587461B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DD3FAC-0D39-4DB3-8F32-5DAE5094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6FEDE7-9B16-412E-9851-6317C649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F2C621-CDA8-497D-8E1D-97C83051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68FE42-C436-4080-9422-76172DA8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7E30768-D637-49F6-91BF-83056D6DA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4E5DAE8-AC1A-4B35-AB9A-0039E1B4D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DFFF096-6782-483F-B383-D3338524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FF1A478-4DC7-4826-BB18-9EC41F36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813AA7D-D507-4077-80CE-64A91505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0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3BA684-9221-4F21-9949-958C09B7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DA11DD-C7D6-496C-BB4D-CDBB0D6F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B66E24-37FC-4C08-A860-9C74F1662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9EF0-5FDD-4AF1-B385-994EE28CCEF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0F7084-430B-44E7-998D-E7205157C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1D6BE3-555B-4C6F-9D3F-E5FA7389A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AFA6-4069-4762-8AD6-7D1CCABDD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5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openxmlformats.org/officeDocument/2006/relationships/image" Target="../media/image5.jpe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24" Type="http://schemas.microsoft.com/office/2007/relationships/hdphoto" Target="../media/hdphoto8.wdp"/><Relationship Id="rId5" Type="http://schemas.openxmlformats.org/officeDocument/2006/relationships/image" Target="../media/image7.png"/><Relationship Id="rId15" Type="http://schemas.microsoft.com/office/2007/relationships/hdphoto" Target="../media/hdphoto5.wdp"/><Relationship Id="rId23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microsoft.com/office/2007/relationships/hdphoto" Target="../media/hdphoto7.wdp"/><Relationship Id="rId27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4D65305-CEAA-4400-A724-3DA06452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A8450866-D574-4F8E-96DE-ACF3B90CBC80}"/>
              </a:ext>
            </a:extLst>
          </p:cNvPr>
          <p:cNvGrpSpPr/>
          <p:nvPr/>
        </p:nvGrpSpPr>
        <p:grpSpPr>
          <a:xfrm>
            <a:off x="424147" y="99925"/>
            <a:ext cx="11525197" cy="1427034"/>
            <a:chOff x="-473576" y="102964"/>
            <a:chExt cx="11999178" cy="1298214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D5CD7D36-2917-4C36-A409-920F9762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3576" y="102964"/>
              <a:ext cx="11999178" cy="12982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644C41E-3FC9-4728-A804-9DB68D364CDA}"/>
                </a:ext>
              </a:extLst>
            </p:cNvPr>
            <p:cNvSpPr txBox="1"/>
            <p:nvPr/>
          </p:nvSpPr>
          <p:spPr>
            <a:xfrm>
              <a:off x="-370875" y="202394"/>
              <a:ext cx="11793774" cy="109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0070C0"/>
                  </a:solidFill>
                  <a:latin typeface="Comic Sans MS" panose="030F0702030302020204" pitchFamily="66" charset="0"/>
                </a:rPr>
                <a:t>Интерактивная игра</a:t>
              </a:r>
            </a:p>
            <a:p>
              <a:pPr algn="ctr"/>
              <a:r>
                <a:rPr lang="ru-RU" sz="3600" dirty="0" smtClean="0">
                  <a:solidFill>
                    <a:srgbClr val="0070C0"/>
                  </a:solidFill>
                  <a:latin typeface="Comic Sans MS" panose="030F0702030302020204" pitchFamily="66" charset="0"/>
                </a:rPr>
                <a:t>«Кто плывет в лодке с </a:t>
              </a:r>
              <a:r>
                <a:rPr lang="ru-RU" sz="3600" dirty="0" err="1" smtClean="0">
                  <a:solidFill>
                    <a:srgbClr val="0070C0"/>
                  </a:solidFill>
                  <a:latin typeface="Comic Sans MS" panose="030F0702030302020204" pitchFamily="66" charset="0"/>
                </a:rPr>
                <a:t>Лунтиком</a:t>
              </a:r>
              <a:r>
                <a:rPr lang="ru-RU" sz="3600" dirty="0" smtClean="0">
                  <a:solidFill>
                    <a:srgbClr val="0070C0"/>
                  </a:solidFill>
                  <a:latin typeface="Comic Sans MS" panose="030F0702030302020204" pitchFamily="66" charset="0"/>
                </a:rPr>
                <a:t>?»</a:t>
              </a:r>
              <a:endParaRPr lang="ru-RU" sz="36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7389E4C-F60C-4FE1-82FA-2D29327C6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84" y="1409550"/>
            <a:ext cx="2679644" cy="362421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C4294F3B-EDA8-4B62-A120-546C43E11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738" b="77737" l="4385" r="90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4" t="37016" r="9018" b="23052"/>
          <a:stretch/>
        </p:blipFill>
        <p:spPr bwMode="auto">
          <a:xfrm flipH="1">
            <a:off x="2367861" y="3447710"/>
            <a:ext cx="7456278" cy="207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44C41E-3FC9-4728-A804-9DB68D364CDA}"/>
              </a:ext>
            </a:extLst>
          </p:cNvPr>
          <p:cNvSpPr txBox="1"/>
          <p:nvPr/>
        </p:nvSpPr>
        <p:spPr>
          <a:xfrm>
            <a:off x="299860" y="5869889"/>
            <a:ext cx="1132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Цель</a:t>
            </a:r>
            <a:r>
              <a:rPr lang="ru-RU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автоматизация </a:t>
            </a:r>
            <a:r>
              <a:rPr lang="ru-RU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звука [Л] </a:t>
            </a:r>
            <a:r>
              <a:rPr lang="ru-RU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предложениях</a:t>
            </a:r>
            <a:endParaRPr lang="ru-RU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0A7DE7F-0B85-4E59-8B2C-3B09544E2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4" b="37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985E0913-CCB7-447D-ABBF-1B9525D0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089" y="5463669"/>
            <a:ext cx="867566" cy="57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8AB3A03-7A76-4348-8B6E-7FC737B0B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" y="6082877"/>
            <a:ext cx="1255178" cy="1255178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76B2E76B-9037-486C-A0BC-46ED6A69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3084" y1="5875" x2="73084" y2="9375"/>
                        <a14:foregroundMark x1="94499" y1="4000" x2="91552" y2="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8" y="4588622"/>
            <a:ext cx="1365159" cy="214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7389E4C-F60C-4FE1-82FA-2D29327C6C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69" y="2268636"/>
            <a:ext cx="1254844" cy="169717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="" xmlns:a16="http://schemas.microsoft.com/office/drawing/2014/main" id="{BB960110-1567-4F6D-963E-864FC90E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9" b="99722" l="0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87" y="4896821"/>
            <a:ext cx="2323568" cy="1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3132FDEA-C93F-48E1-B7EA-44CB04239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972" b="95556" l="1719" r="50625">
                        <a14:foregroundMark x1="44922" y1="26250" x2="45938" y2="2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6165" r="48550"/>
          <a:stretch/>
        </p:blipFill>
        <p:spPr bwMode="auto">
          <a:xfrm>
            <a:off x="1632612" y="5463668"/>
            <a:ext cx="1188209" cy="11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6A1D8D0-D928-4EDC-844B-CCBFC80489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14" y="4942030"/>
            <a:ext cx="1870321" cy="1768436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="" xmlns:a16="http://schemas.microsoft.com/office/drawing/2014/main" id="{205A2F77-ACBC-4EC6-8A84-B36600FC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1077" y1="63240" x2="11538" y2="74078"/>
                        <a14:foregroundMark x1="27538" y1="26816" x2="21538" y2="34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55" y="5290480"/>
            <a:ext cx="967487" cy="13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="" xmlns:a16="http://schemas.microsoft.com/office/drawing/2014/main" id="{18617CB0-5AF6-4F00-81BB-2AED1FC89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2" b="16798"/>
          <a:stretch/>
        </p:blipFill>
        <p:spPr bwMode="auto">
          <a:xfrm>
            <a:off x="8222910" y="5112136"/>
            <a:ext cx="2488010" cy="16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4D353C4-511D-4B87-A8B4-FD961DC51CC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2222" y1="9111" x2="36020" y2="2889"/>
                        <a14:foregroundMark x1="38706" y1="3889" x2="47497" y2="6667"/>
                        <a14:foregroundMark x1="29060" y1="90556" x2="31868" y2="87222"/>
                        <a14:foregroundMark x1="60562" y1="89889" x2="64469" y2="86000"/>
                        <a14:foregroundMark x1="92186" y1="97222" x2="88278" y2="93111"/>
                        <a14:foregroundMark x1="54090" y1="96778" x2="51526" y2="90111"/>
                        <a14:backgroundMark x1="31624" y1="59000" x2="31624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920" y="5112136"/>
            <a:ext cx="1366046" cy="150114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C4294F3B-EDA8-4B62-A120-546C43E11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6738" b="77737" l="4385" r="90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4" t="37016" r="9018" b="23052"/>
          <a:stretch/>
        </p:blipFill>
        <p:spPr bwMode="auto">
          <a:xfrm flipH="1">
            <a:off x="2747024" y="2827915"/>
            <a:ext cx="6682155" cy="1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BEE30D2D-5BEF-45A5-B5C3-64147ABD9B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4">
            <a:extLst>
              <a:ext uri="{FF2B5EF4-FFF2-40B4-BE49-F238E27FC236}">
                <a16:creationId xmlns="" xmlns:a16="http://schemas.microsoft.com/office/drawing/2014/main" id="{5834D99E-690B-4A9F-B34E-6233C774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70" b="996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0"/>
            <a:ext cx="2136069" cy="12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9360EC21-4B36-49AA-9E1E-B5F88B53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0000">
                        <a14:foregroundMark x1="42222" y1="23462" x2="49333" y2="5384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495" y="6341372"/>
            <a:ext cx="876070" cy="50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155F65B-50A5-40F8-9EBE-38E8C244EC8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120" b="95630" l="5543" r="92283">
                        <a14:foregroundMark x1="62174" y1="26467" x2="62174" y2="26467"/>
                        <a14:foregroundMark x1="49239" y1="84769" x2="49239" y2="84769"/>
                        <a14:foregroundMark x1="47391" y1="53558" x2="57500" y2="40699"/>
                        <a14:foregroundMark x1="58696" y1="34582" x2="58043" y2="16230"/>
                        <a14:foregroundMark x1="59783" y1="14856" x2="37935" y2="14856"/>
                        <a14:foregroundMark x1="46196" y1="87516" x2="44457" y2="78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21" y="355412"/>
            <a:ext cx="598134" cy="5207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2C73F81-92CB-4495-B129-581D6D3BA2AA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" y="190814"/>
            <a:ext cx="11038689" cy="1039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1647" y="274252"/>
            <a:ext cx="104827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Чтобы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Лунтику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отправиться на другой берег к своей подруге Миле, ему нужно переплыть речку на лодке. Вместе с ним поплывут животные. Скажи, кто плывет в лодке с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Лунтиком</a:t>
            </a:r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?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«В лодке с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Лунтиком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плывет …»</a:t>
            </a: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7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1.16002 -0.01713 " pathEditMode="relative" rAng="0" ptsTypes="AA">
                                      <p:cBhvr>
                                        <p:cTn id="24" dur="59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1.19935 0.00555 " pathEditMode="relative" rAng="0" ptsTypes="AA">
                                      <p:cBhvr>
                                        <p:cTn id="33" dur="5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7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24401 -0.370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7565 -0.423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362 -0.3685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04648 -0.40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4466 -0.3817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1681 -0.3909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26003 -0.4145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4D65305-CEAA-4400-A724-3DA06452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44C41E-3FC9-4728-A804-9DB68D364CDA}"/>
              </a:ext>
            </a:extLst>
          </p:cNvPr>
          <p:cNvSpPr txBox="1"/>
          <p:nvPr/>
        </p:nvSpPr>
        <p:spPr>
          <a:xfrm>
            <a:off x="432045" y="866169"/>
            <a:ext cx="113279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Молодцы!!!</a:t>
            </a:r>
            <a:endParaRPr lang="ru-RU" sz="115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5353235" y="3447710"/>
            <a:ext cx="1571348" cy="1159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92000" tIns="36000" rIns="72000" bIns="36000" rtlCol="0" anchor="ctr" anchorCtr="0"/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s://otkritkis.com/wp-content/uploads/2022/07/gz08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89" y="3193343"/>
            <a:ext cx="3895570" cy="28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solidFill>
            <a:schemeClr val="accent6"/>
          </a:solidFill>
          <a:headEnd/>
          <a:tailEnd/>
        </a:ln>
      </a:spPr>
      <a:bodyPr lIns="792000" tIns="36000" rIns="72000" bIns="36000" anchor="ctr" anchorCtr="0"/>
      <a:lstStyle>
        <a:defPPr algn="l">
          <a:lnSpc>
            <a:spcPct val="90000"/>
          </a:lnSpc>
          <a:spcBef>
            <a:spcPct val="0"/>
          </a:spcBef>
          <a:spcAft>
            <a:spcPct val="0"/>
          </a:spcAft>
          <a:defRPr sz="2400" dirty="0">
            <a:solidFill>
              <a:schemeClr val="accent6"/>
            </a:solidFill>
            <a:latin typeface="Calibri" pitchFamily="34" charset="0"/>
            <a:cs typeface="Calibri" pitchFamily="34" charset="0"/>
          </a:defRPr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61</Words>
  <Application>Microsoft Office PowerPoint</Application>
  <PresentationFormat>Произвольный</PresentationFormat>
  <Paragraphs>6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Пользователь</cp:lastModifiedBy>
  <cp:revision>245</cp:revision>
  <dcterms:created xsi:type="dcterms:W3CDTF">2020-05-31T18:10:30Z</dcterms:created>
  <dcterms:modified xsi:type="dcterms:W3CDTF">2024-01-29T08:48:21Z</dcterms:modified>
</cp:coreProperties>
</file>